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358" r:id="rId2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FFFFC1"/>
    <a:srgbClr val="FFEBEB"/>
    <a:srgbClr val="CC9900"/>
    <a:srgbClr val="EDF0ED"/>
    <a:srgbClr val="FF5D5D"/>
    <a:srgbClr val="FF3300"/>
    <a:srgbClr val="99CC00"/>
    <a:srgbClr val="FF9999"/>
    <a:srgbClr val="FF505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424" autoAdjust="0"/>
  </p:normalViewPr>
  <p:slideViewPr>
    <p:cSldViewPr>
      <p:cViewPr varScale="1">
        <p:scale>
          <a:sx n="64" d="100"/>
          <a:sy n="64" d="100"/>
        </p:scale>
        <p:origin x="1132" y="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85466" cy="501340"/>
          </a:xfrm>
          <a:prstGeom prst="rect">
            <a:avLst/>
          </a:prstGeom>
        </p:spPr>
        <p:txBody>
          <a:bodyPr vert="horz" lIns="93091" tIns="46545" rIns="93091" bIns="465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6" y="4"/>
            <a:ext cx="2985465" cy="501340"/>
          </a:xfrm>
          <a:prstGeom prst="rect">
            <a:avLst/>
          </a:prstGeom>
        </p:spPr>
        <p:txBody>
          <a:bodyPr vert="horz" lIns="93091" tIns="46545" rIns="93091" bIns="46545" rtlCol="0"/>
          <a:lstStyle>
            <a:lvl1pPr algn="r">
              <a:defRPr sz="1200"/>
            </a:lvl1pPr>
          </a:lstStyle>
          <a:p>
            <a:fld id="{E418F0A5-2575-4300-B22A-E12F6E89D18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1" tIns="46545" rIns="93091" bIns="465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3" y="4758686"/>
            <a:ext cx="5511505" cy="4508824"/>
          </a:xfrm>
          <a:prstGeom prst="rect">
            <a:avLst/>
          </a:prstGeom>
        </p:spPr>
        <p:txBody>
          <a:bodyPr vert="horz" lIns="93091" tIns="46545" rIns="93091" bIns="465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515761"/>
            <a:ext cx="2985466" cy="501339"/>
          </a:xfrm>
          <a:prstGeom prst="rect">
            <a:avLst/>
          </a:prstGeom>
        </p:spPr>
        <p:txBody>
          <a:bodyPr vert="horz" lIns="93091" tIns="46545" rIns="93091" bIns="465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6" y="9515761"/>
            <a:ext cx="2985465" cy="501339"/>
          </a:xfrm>
          <a:prstGeom prst="rect">
            <a:avLst/>
          </a:prstGeom>
        </p:spPr>
        <p:txBody>
          <a:bodyPr vert="horz" lIns="93091" tIns="46545" rIns="93091" bIns="46545" rtlCol="0" anchor="b"/>
          <a:lstStyle>
            <a:lvl1pPr algn="r">
              <a:defRPr sz="1200"/>
            </a:lvl1pPr>
          </a:lstStyle>
          <a:p>
            <a:fld id="{D29BD37C-DFB5-4089-830B-DD712AD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00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3152800" y="4347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１、コンセプト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641976"/>
            <a:ext cx="9906000" cy="216024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76736" y="6592267"/>
            <a:ext cx="4680520" cy="365125"/>
          </a:xfrm>
        </p:spPr>
        <p:txBody>
          <a:bodyPr/>
          <a:lstStyle>
            <a:lvl1pPr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dirty="0"/>
              <a:t>Copyright© 2020</a:t>
            </a:r>
            <a:r>
              <a:rPr lang="ja-JP" altLang="en-US" dirty="0"/>
              <a:t>　</a:t>
            </a:r>
            <a:r>
              <a:rPr lang="en-US" altLang="ja-JP" dirty="0" err="1"/>
              <a:t>Machizukuri</a:t>
            </a:r>
            <a:r>
              <a:rPr lang="en-US" altLang="ja-JP" dirty="0"/>
              <a:t>-Platform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985448" y="6592267"/>
            <a:ext cx="87124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13DB027-9C0D-4C36-A7B8-56B3909CFEB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674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CE2-279A-4C52-9E6A-A1B631568A87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F1E3-F4D7-496D-8957-381FA261659C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4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6641976"/>
            <a:ext cx="9906000" cy="216024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76736" y="6592267"/>
            <a:ext cx="4680520" cy="365125"/>
          </a:xfrm>
        </p:spPr>
        <p:txBody>
          <a:bodyPr/>
          <a:lstStyle>
            <a:lvl1pPr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dirty="0"/>
              <a:t>Copyright© 2020</a:t>
            </a:r>
            <a:r>
              <a:rPr lang="ja-JP" altLang="en-US" dirty="0"/>
              <a:t>　</a:t>
            </a:r>
            <a:r>
              <a:rPr lang="en-US" altLang="ja-JP" dirty="0" err="1"/>
              <a:t>Machizukuri</a:t>
            </a:r>
            <a:r>
              <a:rPr lang="en-US" altLang="ja-JP" dirty="0"/>
              <a:t>-Platform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985448" y="6592267"/>
            <a:ext cx="87124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13DB027-9C0D-4C36-A7B8-56B3909CFEB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332279" y="103366"/>
            <a:ext cx="5760640" cy="44531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■マスター タイトルの書式設定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200472" y="548680"/>
            <a:ext cx="9505056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「流山市 ロゴ」の画像検索結果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200472" y="504000"/>
            <a:ext cx="9505056" cy="0"/>
          </a:xfrm>
          <a:prstGeom prst="line">
            <a:avLst/>
          </a:prstGeom>
          <a:ln w="15875">
            <a:solidFill>
              <a:srgbClr val="99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23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C06-203E-4B8A-A6C4-2DF531B678C0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26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F6F5-3201-455F-9409-733504D06558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51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67F8-602B-4C1F-9530-7719FC20146D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EF8F-D0DC-4FC0-B4B6-A7EFB21D3B61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5106-99A9-4066-A0C1-BC8681B71008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19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DD09-C1B5-48CE-93CE-2FA8E577E2F4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2FE2-6E8E-4271-9621-3938D2B9A1A0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Copyright© 2016 Daily Information Co.,Ltd. All Rights Reserved.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22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C61A-ACBC-400D-B909-A720A1BC7D78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36776" y="6356351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/>
              <a:t>Copyright© 2020</a:t>
            </a:r>
            <a:r>
              <a:rPr lang="ja-JP" altLang="en-US" dirty="0"/>
              <a:t>　</a:t>
            </a:r>
            <a:r>
              <a:rPr lang="en-US" altLang="ja-JP" dirty="0" err="1"/>
              <a:t>Machizukuri</a:t>
            </a:r>
            <a:r>
              <a:rPr lang="en-US" altLang="ja-JP" dirty="0"/>
              <a:t>-Platform </a:t>
            </a:r>
            <a:r>
              <a:rPr lang="en-US" altLang="ja-JP" dirty="0" err="1"/>
              <a:t>Co.,Ltd</a:t>
            </a:r>
            <a:r>
              <a:rPr lang="en-US" altLang="ja-JP" dirty="0"/>
              <a:t>. </a:t>
            </a:r>
          </a:p>
          <a:p>
            <a:r>
              <a:rPr lang="en-US" altLang="ja-JP" dirty="0"/>
              <a:t>All Rights Reserved.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B027-9C0D-4C36-A7B8-56B3909CF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49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Copyright© 2020</a:t>
            </a:r>
            <a:r>
              <a:rPr lang="ja-JP" altLang="en-US" dirty="0"/>
              <a:t>　</a:t>
            </a:r>
            <a:r>
              <a:rPr lang="en-US" altLang="ja-JP" dirty="0" err="1"/>
              <a:t>Machizukuri</a:t>
            </a:r>
            <a:r>
              <a:rPr lang="en-US" altLang="ja-JP" dirty="0"/>
              <a:t>-Platform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16496" y="103366"/>
            <a:ext cx="5760640" cy="44531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スタンプラリー機能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操作方法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0E8B998-1777-4AF0-9D1B-5CB1B0CEBF12}"/>
              </a:ext>
            </a:extLst>
          </p:cNvPr>
          <p:cNvSpPr txBox="1"/>
          <p:nvPr/>
        </p:nvSpPr>
        <p:spPr>
          <a:xfrm>
            <a:off x="2484856" y="5169991"/>
            <a:ext cx="2114958" cy="1277273"/>
          </a:xfrm>
          <a:prstGeom prst="rect">
            <a:avLst/>
          </a:prstGeom>
          <a:solidFill>
            <a:srgbClr val="FFB7B7"/>
          </a:solidFill>
          <a:ln>
            <a:solidFill>
              <a:srgbClr val="FFB7B7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QR</a:t>
            </a:r>
            <a:r>
              <a:rPr lang="ja-JP" altLang="en-US" sz="1400" b="1" dirty="0"/>
              <a:t>アイコン</a:t>
            </a:r>
            <a:endParaRPr kumimoji="1" lang="en-US" altLang="ja-JP" sz="1400" b="1" dirty="0"/>
          </a:p>
          <a:p>
            <a:r>
              <a:rPr lang="ja-JP" altLang="en-US" sz="1050" dirty="0"/>
              <a:t>ボタンを押す</a:t>
            </a:r>
            <a:r>
              <a:rPr lang="ja-JP" altLang="en-US" sz="1050" dirty="0" smtClean="0"/>
              <a:t>と</a:t>
            </a:r>
            <a:r>
              <a:rPr lang="ja-JP" altLang="en-US" sz="1050" dirty="0"/>
              <a:t>二</a:t>
            </a:r>
            <a:r>
              <a:rPr lang="ja-JP" altLang="en-US" sz="1050" dirty="0" smtClean="0"/>
              <a:t>次元コード</a:t>
            </a:r>
            <a:r>
              <a:rPr lang="ja-JP" altLang="en-US" sz="1050" dirty="0"/>
              <a:t>読み取り用のカメラが起動します</a:t>
            </a:r>
            <a:r>
              <a:rPr lang="ja-JP" altLang="en-US" sz="1050" dirty="0" smtClean="0"/>
              <a:t>。施設に掲示してある二次元コードを</a:t>
            </a:r>
            <a:r>
              <a:rPr lang="ja-JP" altLang="en-US" sz="1050" dirty="0"/>
              <a:t>読み取</a:t>
            </a:r>
            <a:r>
              <a:rPr lang="ja-JP" altLang="en-US" sz="1050" dirty="0" smtClean="0"/>
              <a:t>ることでスタンプ</a:t>
            </a:r>
            <a:r>
              <a:rPr lang="ja-JP" altLang="en-US" sz="1050" dirty="0"/>
              <a:t>が取得されます</a:t>
            </a:r>
            <a:r>
              <a:rPr lang="ja-JP" altLang="en-US" sz="1050" dirty="0" smtClean="0"/>
              <a:t>。読み取りがうまくいかないときは、画面をタッチして、フォーカスを合わせてください。</a:t>
            </a:r>
            <a:endParaRPr kumimoji="1" lang="en-US" altLang="ja-JP" sz="105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8551AFC-341A-4A83-A0A2-A283A0275ECD}"/>
              </a:ext>
            </a:extLst>
          </p:cNvPr>
          <p:cNvSpPr txBox="1"/>
          <p:nvPr/>
        </p:nvSpPr>
        <p:spPr>
          <a:xfrm>
            <a:off x="2412782" y="4221088"/>
            <a:ext cx="158417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スタンプクリア条件</a:t>
            </a:r>
            <a:endParaRPr kumimoji="1" lang="en-US" altLang="ja-JP" sz="1400" b="1" dirty="0"/>
          </a:p>
          <a:p>
            <a:r>
              <a:rPr lang="ja-JP" altLang="en-US" sz="1050" dirty="0"/>
              <a:t>スタンプのクリア条件</a:t>
            </a:r>
            <a:endParaRPr lang="en-US" altLang="ja-JP" sz="1050" dirty="0"/>
          </a:p>
          <a:p>
            <a:r>
              <a:rPr lang="ja-JP" altLang="en-US" sz="1050" dirty="0"/>
              <a:t>（応募条件）を見れます。</a:t>
            </a:r>
            <a:endParaRPr kumimoji="1" lang="en-US" altLang="ja-JP" sz="105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1B34001-0A29-498B-9DE6-56525F897F18}"/>
              </a:ext>
            </a:extLst>
          </p:cNvPr>
          <p:cNvSpPr txBox="1"/>
          <p:nvPr/>
        </p:nvSpPr>
        <p:spPr>
          <a:xfrm>
            <a:off x="5152873" y="5131098"/>
            <a:ext cx="2114958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スタンプ取得条件クリア</a:t>
            </a:r>
            <a:endParaRPr kumimoji="1" lang="en-US" altLang="ja-JP" sz="1400" b="1" dirty="0"/>
          </a:p>
          <a:p>
            <a:r>
              <a:rPr lang="ja-JP" altLang="en-US" sz="1050" dirty="0"/>
              <a:t>クリア条件（</a:t>
            </a:r>
            <a:r>
              <a:rPr lang="en-US" altLang="ja-JP" sz="1050" dirty="0"/>
              <a:t>2</a:t>
            </a:r>
            <a:r>
              <a:rPr lang="ja-JP" altLang="en-US" sz="1050" dirty="0"/>
              <a:t>個、</a:t>
            </a:r>
            <a:r>
              <a:rPr lang="en-US" altLang="ja-JP" sz="1050" dirty="0"/>
              <a:t>4</a:t>
            </a:r>
            <a:r>
              <a:rPr lang="ja-JP" altLang="en-US" sz="1050" dirty="0"/>
              <a:t>個、</a:t>
            </a:r>
            <a:r>
              <a:rPr lang="en-US" altLang="ja-JP" sz="1050" dirty="0"/>
              <a:t>6</a:t>
            </a:r>
            <a:r>
              <a:rPr lang="ja-JP" altLang="en-US" sz="1050" dirty="0"/>
              <a:t>個）を満たすと、条件クリアのお知らせが表示され、応募画面に移ります。</a:t>
            </a:r>
            <a:endParaRPr kumimoji="1" lang="en-US" altLang="ja-JP" sz="1050" dirty="0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7459794-0164-445A-A530-A4F98F3C12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53" y="1038035"/>
            <a:ext cx="2137078" cy="3902948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2ADCC3C-348D-4B0E-AD7F-809C914C1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624" y="1528431"/>
            <a:ext cx="1480764" cy="2829121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8B4A78-EB90-4DFA-B980-5D0A719F0D62}"/>
              </a:ext>
            </a:extLst>
          </p:cNvPr>
          <p:cNvSpPr txBox="1"/>
          <p:nvPr/>
        </p:nvSpPr>
        <p:spPr>
          <a:xfrm>
            <a:off x="168056" y="5165799"/>
            <a:ext cx="1916471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スタンプラリーアイコン</a:t>
            </a:r>
            <a:endParaRPr kumimoji="1" lang="en-US" altLang="ja-JP" sz="1400" b="1" dirty="0" smtClean="0"/>
          </a:p>
          <a:p>
            <a:r>
              <a:rPr kumimoji="1" lang="ja-JP" altLang="en-US" sz="1050" dirty="0" smtClean="0"/>
              <a:t>「</a:t>
            </a:r>
            <a:r>
              <a:rPr kumimoji="1" lang="en-US" altLang="ja-JP" sz="1050" dirty="0" smtClean="0"/>
              <a:t>ITA-</a:t>
            </a:r>
            <a:r>
              <a:rPr kumimoji="1" lang="ja-JP" altLang="en-US" sz="1050" dirty="0" smtClean="0"/>
              <a:t>マニア」を起動して、トップ画面からスタンプラリーアイコン</a:t>
            </a:r>
            <a:r>
              <a:rPr lang="ja-JP" altLang="en-US" sz="1050" dirty="0" smtClean="0"/>
              <a:t>を押す。</a:t>
            </a:r>
            <a:endParaRPr kumimoji="1" lang="en-US" altLang="ja-JP" sz="105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A7978E1-2DA9-4EBE-8740-F6A5391AB538}"/>
              </a:ext>
            </a:extLst>
          </p:cNvPr>
          <p:cNvSpPr txBox="1"/>
          <p:nvPr/>
        </p:nvSpPr>
        <p:spPr>
          <a:xfrm>
            <a:off x="222875" y="715975"/>
            <a:ext cx="178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トップ画面</a:t>
            </a:r>
            <a:endParaRPr kumimoji="1" lang="en-US" altLang="ja-JP" sz="105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847B0D5-1A97-403D-B26B-966FBBF8E2AD}"/>
              </a:ext>
            </a:extLst>
          </p:cNvPr>
          <p:cNvSpPr txBox="1"/>
          <p:nvPr/>
        </p:nvSpPr>
        <p:spPr>
          <a:xfrm>
            <a:off x="2436587" y="706645"/>
            <a:ext cx="178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スタンプラリー画面</a:t>
            </a:r>
            <a:endParaRPr kumimoji="1" lang="en-US" altLang="ja-JP" sz="1050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0D44BA52-BC1A-419F-AD0B-72E2A8ED2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4169" y="1038035"/>
            <a:ext cx="2137078" cy="39029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5A33F39-749C-434E-B1FC-8C11B5CA64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3464" y="1543813"/>
            <a:ext cx="1473389" cy="2813681"/>
          </a:xfrm>
          <a:prstGeom prst="rect">
            <a:avLst/>
          </a:prstGeom>
        </p:spPr>
      </p:pic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C90EF10-E5B1-4A69-B339-D0EF6E91446F}"/>
              </a:ext>
            </a:extLst>
          </p:cNvPr>
          <p:cNvCxnSpPr>
            <a:cxnSpLocks/>
          </p:cNvCxnSpPr>
          <p:nvPr/>
        </p:nvCxnSpPr>
        <p:spPr>
          <a:xfrm flipV="1">
            <a:off x="2719218" y="4209424"/>
            <a:ext cx="302417" cy="9754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A0E8A96-D4B2-4AB1-9BFD-32C67E65FFA4}"/>
              </a:ext>
            </a:extLst>
          </p:cNvPr>
          <p:cNvCxnSpPr>
            <a:cxnSpLocks/>
          </p:cNvCxnSpPr>
          <p:nvPr/>
        </p:nvCxnSpPr>
        <p:spPr>
          <a:xfrm flipV="1">
            <a:off x="445861" y="3652761"/>
            <a:ext cx="194176" cy="153213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BA0E8A96-D4B2-4AB1-9BFD-32C67E65FFA4}"/>
              </a:ext>
            </a:extLst>
          </p:cNvPr>
          <p:cNvCxnSpPr>
            <a:cxnSpLocks/>
          </p:cNvCxnSpPr>
          <p:nvPr/>
        </p:nvCxnSpPr>
        <p:spPr>
          <a:xfrm flipH="1">
            <a:off x="3270158" y="2763514"/>
            <a:ext cx="857377" cy="5428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図 43">
            <a:extLst>
              <a:ext uri="{FF2B5EF4-FFF2-40B4-BE49-F238E27FC236}">
                <a16:creationId xmlns:a16="http://schemas.microsoft.com/office/drawing/2014/main" id="{E7459794-0164-445A-A530-A4F98F3C12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5641" y="1059799"/>
            <a:ext cx="2125161" cy="3881184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BCA85A75-B818-4040-8D28-F5A766C89D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549" y="1559226"/>
            <a:ext cx="1435994" cy="279534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4DE3774-C335-45F6-B020-E912FA464A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2909" y="1023751"/>
            <a:ext cx="2137078" cy="382908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CCA36779-1A07-4B39-AC8B-3EDE2F4E55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313" y="1507145"/>
            <a:ext cx="1512168" cy="2825362"/>
          </a:xfrm>
          <a:prstGeom prst="rect">
            <a:avLst/>
          </a:prstGeom>
        </p:spPr>
      </p:pic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BA0E8A96-D4B2-4AB1-9BFD-32C67E65FFA4}"/>
              </a:ext>
            </a:extLst>
          </p:cNvPr>
          <p:cNvCxnSpPr>
            <a:cxnSpLocks/>
          </p:cNvCxnSpPr>
          <p:nvPr/>
        </p:nvCxnSpPr>
        <p:spPr>
          <a:xfrm flipH="1" flipV="1">
            <a:off x="3891723" y="4145263"/>
            <a:ext cx="167237" cy="2946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847B0D5-1A97-403D-B26B-966FBBF8E2AD}"/>
              </a:ext>
            </a:extLst>
          </p:cNvPr>
          <p:cNvSpPr txBox="1"/>
          <p:nvPr/>
        </p:nvSpPr>
        <p:spPr>
          <a:xfrm>
            <a:off x="5139492" y="722754"/>
            <a:ext cx="2248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スタンプを一定数集めると・・</a:t>
            </a:r>
            <a:endParaRPr kumimoji="1" lang="en-US" altLang="ja-JP" sz="105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847B0D5-1A97-403D-B26B-966FBBF8E2AD}"/>
              </a:ext>
            </a:extLst>
          </p:cNvPr>
          <p:cNvSpPr txBox="1"/>
          <p:nvPr/>
        </p:nvSpPr>
        <p:spPr>
          <a:xfrm>
            <a:off x="7607282" y="690866"/>
            <a:ext cx="178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応募</a:t>
            </a:r>
            <a:r>
              <a:rPr kumimoji="1" lang="ja-JP" altLang="en-US" sz="1400" b="1" dirty="0" smtClean="0"/>
              <a:t>画面</a:t>
            </a:r>
            <a:endParaRPr kumimoji="1" lang="en-US" altLang="ja-JP" sz="105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F350708-31A6-4050-B808-6C677C1FD560}"/>
              </a:ext>
            </a:extLst>
          </p:cNvPr>
          <p:cNvSpPr txBox="1"/>
          <p:nvPr/>
        </p:nvSpPr>
        <p:spPr>
          <a:xfrm>
            <a:off x="4035462" y="4295476"/>
            <a:ext cx="15868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スタンプ取得履歴</a:t>
            </a:r>
            <a:endParaRPr kumimoji="1" lang="en-US" altLang="ja-JP" sz="1400" b="1" dirty="0"/>
          </a:p>
          <a:p>
            <a:r>
              <a:rPr lang="ja-JP" altLang="en-US" sz="1050" dirty="0"/>
              <a:t>これまで取得したスタンプ</a:t>
            </a:r>
            <a:endParaRPr lang="en-US" altLang="ja-JP" sz="1050" dirty="0"/>
          </a:p>
          <a:p>
            <a:r>
              <a:rPr lang="ja-JP" altLang="en-US" sz="1050" dirty="0"/>
              <a:t>の</a:t>
            </a:r>
            <a:r>
              <a:rPr lang="ja-JP" altLang="en-US" sz="1050" dirty="0" smtClean="0"/>
              <a:t>場所が確認できます。</a:t>
            </a:r>
            <a:endParaRPr kumimoji="1" lang="en-US" altLang="ja-JP" sz="1050" dirty="0"/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BA0E8A96-D4B2-4AB1-9BFD-32C67E65FFA4}"/>
              </a:ext>
            </a:extLst>
          </p:cNvPr>
          <p:cNvCxnSpPr>
            <a:cxnSpLocks/>
          </p:cNvCxnSpPr>
          <p:nvPr/>
        </p:nvCxnSpPr>
        <p:spPr>
          <a:xfrm flipV="1">
            <a:off x="6340573" y="3668021"/>
            <a:ext cx="425478" cy="14977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7969647" y="3486410"/>
            <a:ext cx="914400" cy="158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48">
            <a:extLst>
              <a:ext uri="{FF2B5EF4-FFF2-40B4-BE49-F238E27FC236}">
                <a16:creationId xmlns:a16="http://schemas.microsoft.com/office/drawing/2014/main" id="{7E2FE3BD-D21E-4CD7-A065-EAA2C15CBA95}"/>
              </a:ext>
            </a:extLst>
          </p:cNvPr>
          <p:cNvSpPr/>
          <p:nvPr/>
        </p:nvSpPr>
        <p:spPr>
          <a:xfrm>
            <a:off x="376116" y="3319924"/>
            <a:ext cx="52784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矢印コネクタ 62"/>
          <p:cNvCxnSpPr/>
          <p:nvPr/>
        </p:nvCxnSpPr>
        <p:spPr>
          <a:xfrm flipH="1">
            <a:off x="2678756" y="3579589"/>
            <a:ext cx="1402366" cy="4627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F350708-31A6-4050-B808-6C677C1FD560}"/>
              </a:ext>
            </a:extLst>
          </p:cNvPr>
          <p:cNvSpPr txBox="1"/>
          <p:nvPr/>
        </p:nvSpPr>
        <p:spPr>
          <a:xfrm>
            <a:off x="4043936" y="3405836"/>
            <a:ext cx="15868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施設検索</a:t>
            </a:r>
            <a:endParaRPr kumimoji="1" lang="en-US" altLang="ja-JP" sz="1400" b="1" dirty="0"/>
          </a:p>
          <a:p>
            <a:r>
              <a:rPr lang="ja-JP" altLang="en-US" sz="1050" dirty="0"/>
              <a:t>二</a:t>
            </a:r>
            <a:r>
              <a:rPr lang="ja-JP" altLang="en-US" sz="1050" dirty="0" smtClean="0"/>
              <a:t>次元コード設置施設の詳細情報を確認できます。</a:t>
            </a:r>
            <a:endParaRPr kumimoji="1" lang="en-US" altLang="ja-JP" sz="105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C99F47-54BE-4507-A077-F49F8AAB1B48}"/>
              </a:ext>
            </a:extLst>
          </p:cNvPr>
          <p:cNvSpPr txBox="1"/>
          <p:nvPr/>
        </p:nvSpPr>
        <p:spPr>
          <a:xfrm>
            <a:off x="4035725" y="2590996"/>
            <a:ext cx="15019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スタンプ表示領域</a:t>
            </a:r>
            <a:endParaRPr kumimoji="1" lang="en-US" altLang="ja-JP" sz="1400" b="1" dirty="0"/>
          </a:p>
          <a:p>
            <a:r>
              <a:rPr lang="ja-JP" altLang="en-US" sz="1050" dirty="0" smtClean="0"/>
              <a:t>取得したスタンプ</a:t>
            </a:r>
            <a:r>
              <a:rPr lang="ja-JP" altLang="en-US" sz="1050" dirty="0"/>
              <a:t>を見ることが</a:t>
            </a:r>
            <a:r>
              <a:rPr lang="ja-JP" altLang="en-US" sz="1050" dirty="0" smtClean="0"/>
              <a:t>できます。</a:t>
            </a:r>
            <a:endParaRPr kumimoji="1" lang="en-US" altLang="ja-JP" sz="1050" dirty="0"/>
          </a:p>
        </p:txBody>
      </p:sp>
      <p:sp>
        <p:nvSpPr>
          <p:cNvPr id="72" name="円/楕円 48">
            <a:extLst>
              <a:ext uri="{FF2B5EF4-FFF2-40B4-BE49-F238E27FC236}">
                <a16:creationId xmlns:a16="http://schemas.microsoft.com/office/drawing/2014/main" id="{7E2FE3BD-D21E-4CD7-A065-EAA2C15CBA95}"/>
              </a:ext>
            </a:extLst>
          </p:cNvPr>
          <p:cNvSpPr/>
          <p:nvPr/>
        </p:nvSpPr>
        <p:spPr>
          <a:xfrm>
            <a:off x="2916148" y="3982867"/>
            <a:ext cx="374582" cy="230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矢印コネクタ 74"/>
          <p:cNvCxnSpPr/>
          <p:nvPr/>
        </p:nvCxnSpPr>
        <p:spPr>
          <a:xfrm flipH="1" flipV="1">
            <a:off x="3896601" y="1807791"/>
            <a:ext cx="251782" cy="1859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6C99F47-54BE-4507-A077-F49F8AAB1B48}"/>
              </a:ext>
            </a:extLst>
          </p:cNvPr>
          <p:cNvSpPr txBox="1"/>
          <p:nvPr/>
        </p:nvSpPr>
        <p:spPr>
          <a:xfrm>
            <a:off x="4063363" y="1911689"/>
            <a:ext cx="15019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説明アイコン</a:t>
            </a:r>
            <a:endParaRPr kumimoji="1" lang="en-US" altLang="ja-JP" sz="1400" b="1" dirty="0"/>
          </a:p>
          <a:p>
            <a:r>
              <a:rPr lang="ja-JP" altLang="en-US" sz="1050" dirty="0" smtClean="0"/>
              <a:t>キャンペーンサイトが確認できます。</a:t>
            </a:r>
            <a:endParaRPr kumimoji="1" lang="en-US" altLang="ja-JP" sz="105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11BBC87-2B77-4E1A-8A08-60B44348481A}"/>
              </a:ext>
            </a:extLst>
          </p:cNvPr>
          <p:cNvSpPr txBox="1"/>
          <p:nvPr/>
        </p:nvSpPr>
        <p:spPr>
          <a:xfrm>
            <a:off x="7418127" y="5144055"/>
            <a:ext cx="235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応募</a:t>
            </a:r>
            <a:r>
              <a:rPr kumimoji="1" lang="ja-JP" altLang="en-US" sz="1400" b="1" dirty="0" smtClean="0"/>
              <a:t>画面</a:t>
            </a:r>
            <a:endParaRPr kumimoji="1" lang="en-US" altLang="ja-JP" sz="1400" b="1" dirty="0"/>
          </a:p>
          <a:p>
            <a:r>
              <a:rPr lang="ja-JP" altLang="en-US" sz="1050" dirty="0"/>
              <a:t>住所、氏名、連絡先等を入力し、アンケートに答えて応募完了です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応募</a:t>
            </a:r>
            <a:r>
              <a:rPr kumimoji="1" lang="ja-JP" altLang="en-US" sz="1050" dirty="0"/>
              <a:t>完了</a:t>
            </a:r>
            <a:r>
              <a:rPr kumimoji="1" lang="ja-JP" altLang="en-US" sz="1050" dirty="0" smtClean="0"/>
              <a:t>すると、引き続き、スタンプを集めることができます。</a:t>
            </a:r>
            <a:endParaRPr kumimoji="1" lang="en-US" altLang="ja-JP" sz="1050" dirty="0"/>
          </a:p>
        </p:txBody>
      </p:sp>
      <p:sp>
        <p:nvSpPr>
          <p:cNvPr id="83" name="正方形/長方形 82"/>
          <p:cNvSpPr/>
          <p:nvPr/>
        </p:nvSpPr>
        <p:spPr>
          <a:xfrm>
            <a:off x="4460771" y="151045"/>
            <a:ext cx="5311095" cy="311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問合せ先</a:t>
            </a:r>
            <a:r>
              <a:rPr kumimoji="1" lang="en-US" altLang="ja-JP" sz="1400" dirty="0" smtClean="0"/>
              <a:t>】</a:t>
            </a:r>
            <a:r>
              <a:rPr kumimoji="1" lang="ja-JP" altLang="en-US" sz="1400" dirty="0" smtClean="0"/>
              <a:t>　</a:t>
            </a:r>
            <a:r>
              <a:rPr lang="ja-JP" altLang="en-US" sz="1400" dirty="0" smtClean="0"/>
              <a:t>板橋区産業経済部</a:t>
            </a:r>
            <a:r>
              <a:rPr kumimoji="1" lang="ja-JP" altLang="en-US" sz="1400" dirty="0" smtClean="0"/>
              <a:t>くらしと観光課　　　</a:t>
            </a:r>
            <a:r>
              <a:rPr lang="en-US" altLang="ja-JP" sz="1400" dirty="0" smtClean="0"/>
              <a:t>03-3579-2251</a:t>
            </a:r>
            <a:endParaRPr kumimoji="1" lang="ja-JP" altLang="en-US" sz="1400" dirty="0"/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BA0E8A96-D4B2-4AB1-9BFD-32C67E65FFA4}"/>
              </a:ext>
            </a:extLst>
          </p:cNvPr>
          <p:cNvCxnSpPr>
            <a:cxnSpLocks/>
          </p:cNvCxnSpPr>
          <p:nvPr/>
        </p:nvCxnSpPr>
        <p:spPr>
          <a:xfrm flipV="1">
            <a:off x="7989750" y="3176450"/>
            <a:ext cx="504874" cy="196760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23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5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7918</TotalTime>
  <Words>235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Segoe UI</vt:lpstr>
      <vt:lpstr>Office ​​テーマ</vt:lpstr>
      <vt:lpstr>スタンプラリー機能の操作方法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堀内 美希</dc:creator>
  <cp:lastModifiedBy>稲垣 沙也佳</cp:lastModifiedBy>
  <cp:revision>310</cp:revision>
  <cp:lastPrinted>2021-09-22T02:46:48Z</cp:lastPrinted>
  <dcterms:created xsi:type="dcterms:W3CDTF">2016-06-07T07:19:32Z</dcterms:created>
  <dcterms:modified xsi:type="dcterms:W3CDTF">2023-10-31T05:18:40Z</dcterms:modified>
</cp:coreProperties>
</file>