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FF"/>
    <a:srgbClr val="996633"/>
    <a:srgbClr val="FF0066"/>
    <a:srgbClr val="CC66FF"/>
    <a:srgbClr val="00CC00"/>
    <a:srgbClr val="66FF66"/>
    <a:srgbClr val="66FF33"/>
    <a:srgbClr val="CC00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24" autoAdjust="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57A00-5CCA-46CC-8770-B0488D4C36A8}" type="datetimeFigureOut">
              <a:rPr kumimoji="1" lang="ja-JP" altLang="en-US" smtClean="0"/>
              <a:t>2023/10/24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1CDF1-0D49-4B40-8B00-8B79AF9A341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2261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062C-B902-41BD-B448-716ECA46A806}" type="datetimeFigureOut">
              <a:rPr kumimoji="1" lang="ja-JP" altLang="en-US" smtClean="0"/>
              <a:t>2023/10/24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2D4C-5758-424A-80A4-7207184AC49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92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062C-B902-41BD-B448-716ECA46A806}" type="datetimeFigureOut">
              <a:rPr kumimoji="1" lang="ja-JP" altLang="en-US" smtClean="0"/>
              <a:t>2023/10/24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2D4C-5758-424A-80A4-7207184AC49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461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062C-B902-41BD-B448-716ECA46A806}" type="datetimeFigureOut">
              <a:rPr kumimoji="1" lang="ja-JP" altLang="en-US" smtClean="0"/>
              <a:t>2023/10/24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2D4C-5758-424A-80A4-7207184AC49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080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062C-B902-41BD-B448-716ECA46A806}" type="datetimeFigureOut">
              <a:rPr kumimoji="1" lang="ja-JP" altLang="en-US" smtClean="0"/>
              <a:t>2023/10/24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2D4C-5758-424A-80A4-7207184AC49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422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062C-B902-41BD-B448-716ECA46A806}" type="datetimeFigureOut">
              <a:rPr kumimoji="1" lang="ja-JP" altLang="en-US" smtClean="0"/>
              <a:t>2023/10/24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2D4C-5758-424A-80A4-7207184AC49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117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062C-B902-41BD-B448-716ECA46A806}" type="datetimeFigureOut">
              <a:rPr kumimoji="1" lang="ja-JP" altLang="en-US" smtClean="0"/>
              <a:t>2023/10/24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2D4C-5758-424A-80A4-7207184AC49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652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062C-B902-41BD-B448-716ECA46A806}" type="datetimeFigureOut">
              <a:rPr kumimoji="1" lang="ja-JP" altLang="en-US" smtClean="0"/>
              <a:t>2023/10/24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2D4C-5758-424A-80A4-7207184AC49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904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062C-B902-41BD-B448-716ECA46A806}" type="datetimeFigureOut">
              <a:rPr kumimoji="1" lang="ja-JP" altLang="en-US" smtClean="0"/>
              <a:t>2023/10/24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2D4C-5758-424A-80A4-7207184AC49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815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062C-B902-41BD-B448-716ECA46A806}" type="datetimeFigureOut">
              <a:rPr kumimoji="1" lang="ja-JP" altLang="en-US" smtClean="0"/>
              <a:t>2023/10/24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2D4C-5758-424A-80A4-7207184AC49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377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062C-B902-41BD-B448-716ECA46A806}" type="datetimeFigureOut">
              <a:rPr kumimoji="1" lang="ja-JP" altLang="en-US" smtClean="0"/>
              <a:t>2023/10/24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2D4C-5758-424A-80A4-7207184AC49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086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062C-B902-41BD-B448-716ECA46A806}" type="datetimeFigureOut">
              <a:rPr kumimoji="1" lang="ja-JP" altLang="en-US" smtClean="0"/>
              <a:t>2023/10/24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2D4C-5758-424A-80A4-7207184AC49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554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CCCC00"/>
            </a:gs>
            <a:gs pos="80000">
              <a:schemeClr val="accent4">
                <a:lumMod val="89000"/>
              </a:schemeClr>
            </a:gs>
            <a:gs pos="90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5062C-B902-41BD-B448-716ECA46A806}" type="datetimeFigureOut">
              <a:rPr kumimoji="1" lang="ja-JP" altLang="en-US" smtClean="0"/>
              <a:t>2023/10/24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02D4C-5758-424A-80A4-7207184AC49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117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1971685" y="6151674"/>
            <a:ext cx="2237519" cy="584775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3200" dirty="0">
                <a:ln w="12700">
                  <a:solidFill>
                    <a:srgbClr val="663300"/>
                  </a:solidFill>
                </a:ln>
                <a:solidFill>
                  <a:srgbClr val="FF99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向原児童館</a:t>
            </a:r>
            <a:endParaRPr lang="en-US" altLang="ja-JP" sz="3200" dirty="0" smtClean="0">
              <a:ln w="12700">
                <a:solidFill>
                  <a:srgbClr val="663300"/>
                </a:solidFill>
              </a:ln>
              <a:solidFill>
                <a:srgbClr val="FF99FF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148700" y="6139077"/>
            <a:ext cx="3955948" cy="584775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dirty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氷川児童館</a:t>
            </a:r>
            <a:endParaRPr lang="en-US" altLang="ja-JP" sz="3200" dirty="0" smtClean="0">
              <a:ln w="12700">
                <a:solidFill>
                  <a:schemeClr val="tx1"/>
                </a:solidFill>
              </a:ln>
              <a:solidFill>
                <a:srgbClr val="00B0F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41" y="692331"/>
            <a:ext cx="5404809" cy="5307474"/>
          </a:xfrm>
          <a:prstGeom prst="roundRect">
            <a:avLst>
              <a:gd name="adj" fmla="val 16667"/>
            </a:avLst>
          </a:prstGeom>
          <a:ln w="76200">
            <a:solidFill>
              <a:srgbClr val="FF99FF"/>
            </a:solidFill>
            <a:prstDash val="solid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33" y="692331"/>
            <a:ext cx="5421084" cy="5307474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08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1620789" y="6092691"/>
            <a:ext cx="3022426" cy="584775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dirty="0">
                <a:ln w="12700">
                  <a:solidFill>
                    <a:srgbClr val="663300"/>
                  </a:solidFill>
                </a:ln>
                <a:solidFill>
                  <a:srgbClr val="FF99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上板橋児童館</a:t>
            </a:r>
            <a:endParaRPr lang="en-US" altLang="ja-JP" sz="3200" dirty="0" smtClean="0">
              <a:ln w="12700">
                <a:solidFill>
                  <a:srgbClr val="663300"/>
                </a:solidFill>
              </a:ln>
              <a:solidFill>
                <a:srgbClr val="FF99FF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537616" y="6092690"/>
            <a:ext cx="3278430" cy="584775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dirty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新河岸児童館</a:t>
            </a:r>
            <a:endParaRPr lang="en-US" altLang="ja-JP" sz="3200" dirty="0" smtClean="0">
              <a:ln w="12700">
                <a:solidFill>
                  <a:schemeClr val="tx1"/>
                </a:solidFill>
              </a:ln>
              <a:solidFill>
                <a:srgbClr val="00B0F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70" y="689412"/>
            <a:ext cx="5388064" cy="5097434"/>
          </a:xfrm>
          <a:prstGeom prst="roundRect">
            <a:avLst>
              <a:gd name="adj" fmla="val 16667"/>
            </a:avLst>
          </a:prstGeom>
          <a:ln w="76200">
            <a:solidFill>
              <a:srgbClr val="FF99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33" y="689412"/>
            <a:ext cx="5486401" cy="5097433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1519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215074" y="6099837"/>
            <a:ext cx="3885137" cy="584775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dirty="0">
                <a:ln w="12700">
                  <a:solidFill>
                    <a:srgbClr val="663300"/>
                  </a:solidFill>
                </a:ln>
                <a:solidFill>
                  <a:srgbClr val="FF99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しらさぎ児童館</a:t>
            </a:r>
            <a:endParaRPr lang="en-US" altLang="ja-JP" sz="3200" dirty="0" smtClean="0">
              <a:ln w="12700">
                <a:solidFill>
                  <a:srgbClr val="663300"/>
                </a:solidFill>
              </a:ln>
              <a:solidFill>
                <a:srgbClr val="FF99FF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332340" y="6094316"/>
            <a:ext cx="3614334" cy="584775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dirty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はす</a:t>
            </a:r>
            <a:r>
              <a:rPr lang="ja-JP" altLang="en-US" sz="3200" dirty="0" smtClean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のみ</a:t>
            </a:r>
            <a:r>
              <a:rPr lang="ja-JP" altLang="en-US" sz="3200" dirty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児童館</a:t>
            </a:r>
            <a:endParaRPr lang="en-US" altLang="ja-JP" sz="3200" dirty="0" smtClean="0">
              <a:ln w="12700">
                <a:solidFill>
                  <a:schemeClr val="tx1"/>
                </a:solidFill>
              </a:ln>
              <a:solidFill>
                <a:srgbClr val="00B0F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0" y="692329"/>
            <a:ext cx="5441287" cy="5115121"/>
          </a:xfrm>
          <a:prstGeom prst="roundRect">
            <a:avLst>
              <a:gd name="adj" fmla="val 16667"/>
            </a:avLst>
          </a:prstGeom>
          <a:ln w="76200">
            <a:solidFill>
              <a:srgbClr val="FF99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363" y="692330"/>
            <a:ext cx="5257408" cy="5115120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691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2003</TotalTime>
  <Words>14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HGS創英角ｺﾞｼｯｸUB</vt:lpstr>
      <vt:lpstr>ＭＳ Ｐゴシック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萩原 瑞恵</dc:creator>
  <cp:lastModifiedBy>日下 裕輝_1</cp:lastModifiedBy>
  <cp:revision>198</cp:revision>
  <dcterms:created xsi:type="dcterms:W3CDTF">2019-08-28T01:23:23Z</dcterms:created>
  <dcterms:modified xsi:type="dcterms:W3CDTF">2023-10-24T01:41:38Z</dcterms:modified>
</cp:coreProperties>
</file>