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99FF66"/>
    <a:srgbClr val="003300"/>
    <a:srgbClr val="CCFF66"/>
    <a:srgbClr val="FF6699"/>
    <a:srgbClr val="006600"/>
    <a:srgbClr val="FFFFCC"/>
    <a:srgbClr val="00CC00"/>
    <a:srgbClr val="CC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57A00-5CCA-46CC-8770-B0488D4C36A8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CDF1-0D49-4B40-8B00-8B79AF9A3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6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6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0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2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17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2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1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7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6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54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B0F0"/>
            </a:gs>
            <a:gs pos="88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1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122840" y="5886037"/>
            <a:ext cx="3669457" cy="553998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3000" dirty="0">
                <a:ln w="12700">
                  <a:solidFill>
                    <a:srgbClr val="FFCC00"/>
                  </a:solidFill>
                </a:ln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熊野地域センター</a:t>
            </a:r>
            <a:endParaRPr lang="en-US" altLang="ja-JP" sz="3000" dirty="0" smtClean="0">
              <a:ln w="12700">
                <a:solidFill>
                  <a:srgbClr val="FFCC00"/>
                </a:solidFill>
              </a:ln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62278" y="5855260"/>
            <a:ext cx="3834916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3200" dirty="0">
                <a:ln w="12700">
                  <a:solidFill>
                    <a:srgbClr val="FF6699"/>
                  </a:solidFill>
                </a:ln>
                <a:solidFill>
                  <a:srgbClr val="FF99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仲宿地域センター</a:t>
            </a:r>
            <a:endParaRPr lang="en-US" altLang="ja-JP" sz="3200" dirty="0" smtClean="0">
              <a:ln w="12700">
                <a:solidFill>
                  <a:srgbClr val="FF6699"/>
                </a:solidFill>
              </a:ln>
              <a:solidFill>
                <a:srgbClr val="FF99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8679" y="5855260"/>
            <a:ext cx="3584180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 smtClean="0">
                <a:ln w="12700">
                  <a:solidFill>
                    <a:srgbClr val="003300"/>
                  </a:solidFill>
                </a:ln>
                <a:solidFill>
                  <a:srgbClr val="99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板橋地域センター</a:t>
            </a:r>
            <a:endParaRPr lang="en-US" altLang="ja-JP" sz="3200" dirty="0" smtClean="0">
              <a:ln w="12700">
                <a:solidFill>
                  <a:srgbClr val="003300"/>
                </a:solidFill>
              </a:ln>
              <a:solidFill>
                <a:srgbClr val="99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33252"/>
            <a:ext cx="3822230" cy="5299200"/>
          </a:xfrm>
          <a:prstGeom prst="roundRect">
            <a:avLst>
              <a:gd name="adj" fmla="val 16667"/>
            </a:avLst>
          </a:prstGeom>
          <a:ln>
            <a:solidFill>
              <a:srgbClr val="99FF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76" y="433252"/>
            <a:ext cx="3674653" cy="529920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46" y="433252"/>
            <a:ext cx="3777305" cy="5299200"/>
          </a:xfrm>
          <a:prstGeom prst="roundRect">
            <a:avLst>
              <a:gd name="adj" fmla="val 16667"/>
            </a:avLst>
          </a:prstGeom>
          <a:ln>
            <a:solidFill>
              <a:srgbClr val="FF99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336682" y="6023026"/>
            <a:ext cx="3726656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FF6699"/>
                  </a:solidFill>
                </a:ln>
                <a:solidFill>
                  <a:srgbClr val="FF99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清水地域センター</a:t>
            </a:r>
            <a:endParaRPr lang="en-US" altLang="ja-JP" sz="3200" dirty="0" smtClean="0">
              <a:ln w="12700">
                <a:solidFill>
                  <a:srgbClr val="FF6699"/>
                </a:solidFill>
              </a:ln>
              <a:solidFill>
                <a:srgbClr val="FF99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87506" y="6023026"/>
            <a:ext cx="4092422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FFCC00"/>
                  </a:solidFill>
                </a:ln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大谷口地域</a:t>
            </a:r>
            <a:r>
              <a:rPr lang="ja-JP" altLang="en-US" sz="3200" dirty="0" smtClean="0">
                <a:ln w="12700">
                  <a:solidFill>
                    <a:srgbClr val="FFCC00"/>
                  </a:solidFill>
                </a:ln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センター</a:t>
            </a:r>
            <a:endParaRPr lang="en-US" altLang="ja-JP" sz="3200" dirty="0" smtClean="0">
              <a:ln w="12700">
                <a:solidFill>
                  <a:srgbClr val="FFCC00"/>
                </a:solidFill>
              </a:ln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028" y="6023029"/>
            <a:ext cx="4063207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003300"/>
                  </a:solidFill>
                </a:ln>
                <a:solidFill>
                  <a:srgbClr val="99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富士見地域センター</a:t>
            </a:r>
            <a:endParaRPr lang="en-US" altLang="ja-JP" sz="3200" dirty="0" smtClean="0">
              <a:ln w="12700">
                <a:solidFill>
                  <a:srgbClr val="003300"/>
                </a:solidFill>
              </a:ln>
              <a:solidFill>
                <a:srgbClr val="99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4" y="568068"/>
            <a:ext cx="3841454" cy="5299200"/>
          </a:xfrm>
          <a:prstGeom prst="roundRect">
            <a:avLst>
              <a:gd name="adj" fmla="val 16667"/>
            </a:avLst>
          </a:prstGeom>
          <a:ln>
            <a:solidFill>
              <a:srgbClr val="99FF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09" y="568068"/>
            <a:ext cx="3789508" cy="529920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28" y="568068"/>
            <a:ext cx="3726657" cy="5299200"/>
          </a:xfrm>
          <a:prstGeom prst="roundRect">
            <a:avLst>
              <a:gd name="adj" fmla="val 16667"/>
            </a:avLst>
          </a:prstGeom>
          <a:ln>
            <a:solidFill>
              <a:srgbClr val="FF99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51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399028" y="6125619"/>
            <a:ext cx="3505417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FF6699"/>
                  </a:solidFill>
                </a:ln>
                <a:solidFill>
                  <a:srgbClr val="FF99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舟渡地域センター</a:t>
            </a:r>
            <a:endParaRPr lang="en-US" altLang="ja-JP" sz="3200" dirty="0" smtClean="0">
              <a:ln w="12700">
                <a:solidFill>
                  <a:srgbClr val="FF6699"/>
                </a:solidFill>
              </a:ln>
              <a:solidFill>
                <a:srgbClr val="FF99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552" y="6145645"/>
            <a:ext cx="3885137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003300"/>
                  </a:solidFill>
                </a:ln>
                <a:solidFill>
                  <a:srgbClr val="99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中台地域センター</a:t>
            </a:r>
            <a:endParaRPr lang="en-US" altLang="ja-JP" sz="3200" dirty="0" smtClean="0">
              <a:ln w="12700">
                <a:solidFill>
                  <a:srgbClr val="003300"/>
                </a:solidFill>
              </a:ln>
              <a:solidFill>
                <a:srgbClr val="99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49988" y="6145644"/>
            <a:ext cx="3584189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FFCC00"/>
                  </a:solidFill>
                </a:ln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蓮根地域センター</a:t>
            </a:r>
            <a:endParaRPr lang="en-US" altLang="ja-JP" sz="3200" dirty="0" smtClean="0">
              <a:ln w="12700">
                <a:solidFill>
                  <a:srgbClr val="FFCC00"/>
                </a:solidFill>
              </a:ln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7" y="718454"/>
            <a:ext cx="3730585" cy="5299200"/>
          </a:xfrm>
          <a:prstGeom prst="roundRect">
            <a:avLst>
              <a:gd name="adj" fmla="val 16667"/>
            </a:avLst>
          </a:prstGeom>
          <a:ln>
            <a:solidFill>
              <a:srgbClr val="99FF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54" y="718454"/>
            <a:ext cx="3795823" cy="529920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4" y="718454"/>
            <a:ext cx="3717051" cy="5299200"/>
          </a:xfrm>
          <a:prstGeom prst="roundRect">
            <a:avLst>
              <a:gd name="adj" fmla="val 16667"/>
            </a:avLst>
          </a:prstGeom>
          <a:ln>
            <a:solidFill>
              <a:srgbClr val="FF99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91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7748071" y="6113996"/>
            <a:ext cx="4842182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FF6699"/>
                  </a:solidFill>
                </a:ln>
                <a:solidFill>
                  <a:srgbClr val="FF99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成増地域センター</a:t>
            </a:r>
            <a:endParaRPr lang="en-US" altLang="ja-JP" sz="3200" dirty="0" smtClean="0">
              <a:ln w="12700">
                <a:solidFill>
                  <a:srgbClr val="FF6699"/>
                </a:solidFill>
              </a:ln>
              <a:solidFill>
                <a:srgbClr val="FF99CC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113998"/>
            <a:ext cx="4408680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003300"/>
                  </a:solidFill>
                </a:ln>
                <a:solidFill>
                  <a:srgbClr val="99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舟渡ホール</a:t>
            </a:r>
            <a:endParaRPr lang="en-US" altLang="ja-JP" sz="3200" dirty="0" smtClean="0">
              <a:ln w="12700">
                <a:solidFill>
                  <a:srgbClr val="003300"/>
                </a:solidFill>
              </a:ln>
              <a:solidFill>
                <a:srgbClr val="99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40830" y="6113997"/>
            <a:ext cx="4842182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FFCC00"/>
                  </a:solidFill>
                </a:ln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桜川地域センター</a:t>
            </a:r>
            <a:endParaRPr lang="en-US" altLang="ja-JP" sz="3200" dirty="0" smtClean="0">
              <a:ln w="12700">
                <a:solidFill>
                  <a:srgbClr val="FFCC00"/>
                </a:solidFill>
              </a:ln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4" y="697231"/>
            <a:ext cx="3853186" cy="5299200"/>
          </a:xfrm>
          <a:prstGeom prst="roundRect">
            <a:avLst>
              <a:gd name="adj" fmla="val 16667"/>
            </a:avLst>
          </a:prstGeom>
          <a:ln>
            <a:solidFill>
              <a:srgbClr val="99FF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4" y="697231"/>
            <a:ext cx="3762648" cy="529920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96" y="697231"/>
            <a:ext cx="3697333" cy="5299200"/>
          </a:xfrm>
          <a:prstGeom prst="roundRect">
            <a:avLst>
              <a:gd name="adj" fmla="val 16667"/>
            </a:avLst>
          </a:prstGeom>
          <a:ln>
            <a:solidFill>
              <a:srgbClr val="FF99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68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66324" y="6048103"/>
            <a:ext cx="4842182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003300"/>
                  </a:solidFill>
                </a:ln>
                <a:solidFill>
                  <a:srgbClr val="99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徳丸地域センター</a:t>
            </a:r>
            <a:endParaRPr lang="en-US" altLang="ja-JP" sz="3200" dirty="0" smtClean="0">
              <a:ln w="12700">
                <a:solidFill>
                  <a:srgbClr val="003300"/>
                </a:solidFill>
              </a:ln>
              <a:solidFill>
                <a:srgbClr val="99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06809" y="6048103"/>
            <a:ext cx="4461015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 smtClean="0">
                <a:ln w="12700">
                  <a:solidFill>
                    <a:srgbClr val="FFCC00"/>
                  </a:solidFill>
                </a:ln>
                <a:solidFill>
                  <a:srgbClr val="FFFF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西徳第一公園内集会所</a:t>
            </a:r>
            <a:endParaRPr lang="en-US" altLang="ja-JP" sz="3200" dirty="0" smtClean="0">
              <a:ln w="12700">
                <a:solidFill>
                  <a:srgbClr val="FFCC00"/>
                </a:solidFill>
              </a:ln>
              <a:solidFill>
                <a:srgbClr val="FFFF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" y="627017"/>
            <a:ext cx="5686243" cy="5299200"/>
          </a:xfrm>
          <a:prstGeom prst="roundRect">
            <a:avLst>
              <a:gd name="adj" fmla="val 16667"/>
            </a:avLst>
          </a:prstGeom>
          <a:ln>
            <a:solidFill>
              <a:srgbClr val="99FF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72" y="627017"/>
            <a:ext cx="5525891" cy="529920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82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46</Words>
  <Application>Microsoft Office PowerPoint</Application>
  <PresentationFormat>ワイド画面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HGS創英角ｺﾞｼｯｸUB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萩原 瑞恵</dc:creator>
  <cp:lastModifiedBy>日下 裕輝_1</cp:lastModifiedBy>
  <cp:revision>200</cp:revision>
  <dcterms:created xsi:type="dcterms:W3CDTF">2019-08-28T01:23:23Z</dcterms:created>
  <dcterms:modified xsi:type="dcterms:W3CDTF">2023-10-24T01:32:06Z</dcterms:modified>
</cp:coreProperties>
</file>