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C7FC2F3-BFB2-4AE3-BC98-B11FCEE2435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4" d="100"/>
          <a:sy n="154" d="100"/>
        </p:scale>
        <p:origin x="11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2997-76D7-4852-8A10-8536D26103F6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AD06-CE87-4EBD-9702-4A517DDB9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34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6AD06-CE87-4EBD-9702-4A517DDB9A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06" indent="0" algn="ctr">
              <a:buNone/>
              <a:defRPr sz="1653"/>
            </a:lvl2pPr>
            <a:lvl3pPr marL="756012" indent="0" algn="ctr">
              <a:buNone/>
              <a:defRPr sz="1488"/>
            </a:lvl3pPr>
            <a:lvl4pPr marL="1134019" indent="0" algn="ctr">
              <a:buNone/>
              <a:defRPr sz="1323"/>
            </a:lvl4pPr>
            <a:lvl5pPr marL="1512025" indent="0" algn="ctr">
              <a:buNone/>
              <a:defRPr sz="1323"/>
            </a:lvl5pPr>
            <a:lvl6pPr marL="1890030" indent="0" algn="ctr">
              <a:buNone/>
              <a:defRPr sz="1323"/>
            </a:lvl6pPr>
            <a:lvl7pPr marL="2268037" indent="0" algn="ctr">
              <a:buNone/>
              <a:defRPr sz="1323"/>
            </a:lvl7pPr>
            <a:lvl8pPr marL="2646043" indent="0" algn="ctr">
              <a:buNone/>
              <a:defRPr sz="1323"/>
            </a:lvl8pPr>
            <a:lvl9pPr marL="3024050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6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0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4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3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800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6012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1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3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3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4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2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82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06" indent="0">
              <a:buNone/>
              <a:defRPr sz="1653" b="1"/>
            </a:lvl2pPr>
            <a:lvl3pPr marL="756012" indent="0">
              <a:buNone/>
              <a:defRPr sz="1488" b="1"/>
            </a:lvl3pPr>
            <a:lvl4pPr marL="1134019" indent="0">
              <a:buNone/>
              <a:defRPr sz="1323" b="1"/>
            </a:lvl4pPr>
            <a:lvl5pPr marL="1512025" indent="0">
              <a:buNone/>
              <a:defRPr sz="1323" b="1"/>
            </a:lvl5pPr>
            <a:lvl6pPr marL="1890030" indent="0">
              <a:buNone/>
              <a:defRPr sz="1323" b="1"/>
            </a:lvl6pPr>
            <a:lvl7pPr marL="2268037" indent="0">
              <a:buNone/>
              <a:defRPr sz="1323" b="1"/>
            </a:lvl7pPr>
            <a:lvl8pPr marL="2646043" indent="0">
              <a:buNone/>
              <a:defRPr sz="1323" b="1"/>
            </a:lvl8pPr>
            <a:lvl9pPr marL="3024050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06" indent="0">
              <a:buNone/>
              <a:defRPr sz="1653" b="1"/>
            </a:lvl2pPr>
            <a:lvl3pPr marL="756012" indent="0">
              <a:buNone/>
              <a:defRPr sz="1488" b="1"/>
            </a:lvl3pPr>
            <a:lvl4pPr marL="1134019" indent="0">
              <a:buNone/>
              <a:defRPr sz="1323" b="1"/>
            </a:lvl4pPr>
            <a:lvl5pPr marL="1512025" indent="0">
              <a:buNone/>
              <a:defRPr sz="1323" b="1"/>
            </a:lvl5pPr>
            <a:lvl6pPr marL="1890030" indent="0">
              <a:buNone/>
              <a:defRPr sz="1323" b="1"/>
            </a:lvl6pPr>
            <a:lvl7pPr marL="2268037" indent="0">
              <a:buNone/>
              <a:defRPr sz="1323" b="1"/>
            </a:lvl7pPr>
            <a:lvl8pPr marL="2646043" indent="0">
              <a:buNone/>
              <a:defRPr sz="1323" b="1"/>
            </a:lvl8pPr>
            <a:lvl9pPr marL="3024050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92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78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8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06" indent="0">
              <a:buNone/>
              <a:defRPr sz="1157"/>
            </a:lvl2pPr>
            <a:lvl3pPr marL="756012" indent="0">
              <a:buNone/>
              <a:defRPr sz="992"/>
            </a:lvl3pPr>
            <a:lvl4pPr marL="1134019" indent="0">
              <a:buNone/>
              <a:defRPr sz="827"/>
            </a:lvl4pPr>
            <a:lvl5pPr marL="1512025" indent="0">
              <a:buNone/>
              <a:defRPr sz="827"/>
            </a:lvl5pPr>
            <a:lvl6pPr marL="1890030" indent="0">
              <a:buNone/>
              <a:defRPr sz="827"/>
            </a:lvl6pPr>
            <a:lvl7pPr marL="2268037" indent="0">
              <a:buNone/>
              <a:defRPr sz="827"/>
            </a:lvl7pPr>
            <a:lvl8pPr marL="2646043" indent="0">
              <a:buNone/>
              <a:defRPr sz="827"/>
            </a:lvl8pPr>
            <a:lvl9pPr marL="3024050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9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8006" indent="0">
              <a:buNone/>
              <a:defRPr sz="2315"/>
            </a:lvl2pPr>
            <a:lvl3pPr marL="756012" indent="0">
              <a:buNone/>
              <a:defRPr sz="1984"/>
            </a:lvl3pPr>
            <a:lvl4pPr marL="1134019" indent="0">
              <a:buNone/>
              <a:defRPr sz="1653"/>
            </a:lvl4pPr>
            <a:lvl5pPr marL="1512025" indent="0">
              <a:buNone/>
              <a:defRPr sz="1653"/>
            </a:lvl5pPr>
            <a:lvl6pPr marL="1890030" indent="0">
              <a:buNone/>
              <a:defRPr sz="1653"/>
            </a:lvl6pPr>
            <a:lvl7pPr marL="2268037" indent="0">
              <a:buNone/>
              <a:defRPr sz="1653"/>
            </a:lvl7pPr>
            <a:lvl8pPr marL="2646043" indent="0">
              <a:buNone/>
              <a:defRPr sz="1653"/>
            </a:lvl8pPr>
            <a:lvl9pPr marL="3024050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06" indent="0">
              <a:buNone/>
              <a:defRPr sz="1157"/>
            </a:lvl2pPr>
            <a:lvl3pPr marL="756012" indent="0">
              <a:buNone/>
              <a:defRPr sz="992"/>
            </a:lvl3pPr>
            <a:lvl4pPr marL="1134019" indent="0">
              <a:buNone/>
              <a:defRPr sz="827"/>
            </a:lvl4pPr>
            <a:lvl5pPr marL="1512025" indent="0">
              <a:buNone/>
              <a:defRPr sz="827"/>
            </a:lvl5pPr>
            <a:lvl6pPr marL="1890030" indent="0">
              <a:buNone/>
              <a:defRPr sz="827"/>
            </a:lvl6pPr>
            <a:lvl7pPr marL="2268037" indent="0">
              <a:buNone/>
              <a:defRPr sz="827"/>
            </a:lvl7pPr>
            <a:lvl8pPr marL="2646043" indent="0">
              <a:buNone/>
              <a:defRPr sz="827"/>
            </a:lvl8pPr>
            <a:lvl9pPr marL="3024050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8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923E-EF81-4FC5-967E-C8B94B3C7894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FE47-5009-4046-B70E-7AFE028486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012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4" indent="-189004" algn="l" defTabSz="756012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09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16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3021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27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34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40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46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053" indent="-189004" algn="l" defTabSz="7560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06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12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19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25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30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37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3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050" algn="l" defTabSz="756012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57536" y="1113452"/>
            <a:ext cx="4435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ここにフリガナを入力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57536" y="1390451"/>
            <a:ext cx="4435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ここに氏名もしくはチーム名を入力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2627" y="2948664"/>
            <a:ext cx="5856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ここに</a:t>
            </a:r>
            <a:r>
              <a:rPr kumimoji="1"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入力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627" y="4396528"/>
            <a:ext cx="5856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ここに</a:t>
            </a:r>
            <a:r>
              <a:rPr kumimoji="1"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入力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2627" y="7354332"/>
            <a:ext cx="5856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ここに</a:t>
            </a:r>
            <a:r>
              <a:rPr kumimoji="1"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入力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23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梶山 幸俊</dc:creator>
  <cp:lastModifiedBy>梶山 幸俊</cp:lastModifiedBy>
  <cp:revision>4</cp:revision>
  <dcterms:created xsi:type="dcterms:W3CDTF">2021-07-15T01:46:58Z</dcterms:created>
  <dcterms:modified xsi:type="dcterms:W3CDTF">2022-07-04T01:34:22Z</dcterms:modified>
</cp:coreProperties>
</file>