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3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93C7-F8C3-4E9C-BD02-6D0DA0977583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6E1E-ADF2-4406-8563-D05B0DC81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12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93C7-F8C3-4E9C-BD02-6D0DA0977583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6E1E-ADF2-4406-8563-D05B0DC81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43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93C7-F8C3-4E9C-BD02-6D0DA0977583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6E1E-ADF2-4406-8563-D05B0DC81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326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93C7-F8C3-4E9C-BD02-6D0DA0977583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6E1E-ADF2-4406-8563-D05B0DC81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001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93C7-F8C3-4E9C-BD02-6D0DA0977583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6E1E-ADF2-4406-8563-D05B0DC81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47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93C7-F8C3-4E9C-BD02-6D0DA0977583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6E1E-ADF2-4406-8563-D05B0DC81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12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93C7-F8C3-4E9C-BD02-6D0DA0977583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6E1E-ADF2-4406-8563-D05B0DC81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70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93C7-F8C3-4E9C-BD02-6D0DA0977583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6E1E-ADF2-4406-8563-D05B0DC81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39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93C7-F8C3-4E9C-BD02-6D0DA0977583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6E1E-ADF2-4406-8563-D05B0DC81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1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93C7-F8C3-4E9C-BD02-6D0DA0977583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6E1E-ADF2-4406-8563-D05B0DC81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5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93C7-F8C3-4E9C-BD02-6D0DA0977583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6E1E-ADF2-4406-8563-D05B0DC81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07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093C7-F8C3-4E9C-BD02-6D0DA0977583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B6E1E-ADF2-4406-8563-D05B0DC819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46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617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梶山 幸俊</dc:creator>
  <cp:lastModifiedBy>梶山 幸俊</cp:lastModifiedBy>
  <cp:revision>1</cp:revision>
  <dcterms:created xsi:type="dcterms:W3CDTF">2021-07-15T02:05:59Z</dcterms:created>
  <dcterms:modified xsi:type="dcterms:W3CDTF">2021-07-15T02:07:24Z</dcterms:modified>
</cp:coreProperties>
</file>