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940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A69A7E4-8558-4AB4-AA83-D1CD37736642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78F9BF-E04D-4BB1-A125-778AE919A84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4121076"/>
      </p:ext>
    </p:extLst>
  </p:cSld>
  <p:clrMap bg1="lt1" tx1="dk1" bg2="lt2" tx2="dk2" accent1="accent1" accent2="accent2" accent3="accent3" accent4="accent4" accent5="accent5" accent6="accent6" hlink="hlink" folHlink="folHlink"/>
  <p:hf sldNum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27881B-9679-4DAE-B004-489A4A35B11F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3013"/>
            <a:ext cx="59626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75A450-A60A-48F8-83A7-473BA2DAFD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3908605"/>
      </p:ext>
    </p:extLst>
  </p:cSld>
  <p:clrMap bg1="lt1" tx1="dk1" bg2="lt2" tx2="dk2" accent1="accent1" accent2="accent2" accent3="accent3" accent4="accent4" accent5="accent5" accent6="accent6" hlink="hlink" folHlink="folHlink"/>
  <p:hf sldNum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200" dirty="0"/>
          </a:p>
        </p:txBody>
      </p:sp>
      <p:sp>
        <p:nvSpPr>
          <p:cNvPr id="4" name="ヘッダー プレースホルダー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1348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8EDA0-7FF2-40B0-A826-B9E2DCCBCC6F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20961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E8909-A111-4B19-8276-FF216D9CC03D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6818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09F2C-3B29-4BFF-AC23-F658B6E0977C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7765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F524E2-207D-4961-8C7F-267A04D8F46F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20851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904D2-B846-4B45-81C3-C482649B726B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66192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E04A6-F167-40C6-8B77-6582DCC6235C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5933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BE25D-1AC5-41CE-86A7-693DA1155121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4459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6A7EC-3470-46BC-A798-32D0CE40B3E8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74356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E06D18-B5AD-488F-8AA0-55698232F441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88713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E9A5C1E5-763B-4A63-A220-37A33B65ABA0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6610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6DAB7-4B9B-4C96-9E3C-A034DE0FFE88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7757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BDE7C752-0C36-4F9A-A81F-C3E4EA7FDACD}" type="datetime1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7126311-4E1E-47B1-B602-2FB2CF4BD8E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3060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kumimoji="1"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kumimoji="1"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8714" y="286603"/>
            <a:ext cx="11125200" cy="1450757"/>
          </a:xfrm>
        </p:spPr>
        <p:txBody>
          <a:bodyPr>
            <a:noAutofit/>
          </a:bodyPr>
          <a:lstStyle/>
          <a:p>
            <a:r>
              <a:rPr kumimoji="1" lang="ja-JP" altLang="en-US" b="1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○○小学校あいキッズ</a:t>
            </a:r>
            <a:br>
              <a:rPr kumimoji="1" lang="en-US" altLang="ja-JP" b="1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</a:br>
            <a:r>
              <a:rPr lang="ja-JP" altLang="en-US" sz="4400" b="1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責任者予定者によるあいキッズコンセプト</a:t>
            </a:r>
            <a:endParaRPr kumimoji="1" lang="ja-JP" altLang="en-US" b="1" dirty="0">
              <a:latin typeface="BIZ UDゴシック" panose="020B0400000000000000" pitchFamily="49" charset="-128"/>
              <a:ea typeface="BIZ UDゴシック" panose="020B0400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386443" y="1839850"/>
            <a:ext cx="11457214" cy="4386780"/>
          </a:xfrm>
        </p:spPr>
        <p:txBody>
          <a:bodyPr>
            <a:noAutofit/>
          </a:bodyPr>
          <a:lstStyle/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ja-JP" altLang="en-US" sz="3600" dirty="0"/>
              <a:t>経歴：（例）放課後児童クラブ　施設長　５年</a:t>
            </a:r>
            <a:endParaRPr lang="en-US" altLang="ja-JP" sz="3600" dirty="0"/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ja-JP" altLang="en-US" sz="3600" dirty="0"/>
              <a:t>　                 保育園　園長　４年、　児童館　館長　３年</a:t>
            </a:r>
            <a:endParaRPr lang="en-US" altLang="ja-JP" sz="3600" dirty="0"/>
          </a:p>
          <a:p>
            <a:pPr>
              <a:lnSpc>
                <a:spcPct val="100000"/>
              </a:lnSpc>
              <a:spcBef>
                <a:spcPts val="1800"/>
              </a:spcBef>
              <a:spcAft>
                <a:spcPts val="0"/>
              </a:spcAft>
            </a:pPr>
            <a:r>
              <a:rPr lang="ja-JP" altLang="en-US" sz="3600" dirty="0"/>
              <a:t>責任者として大切にしたいこと：</a:t>
            </a:r>
            <a:r>
              <a:rPr lang="en-US" altLang="ja-JP" sz="3600" dirty="0"/>
              <a:t>100</a:t>
            </a:r>
            <a:r>
              <a:rPr lang="ja-JP" altLang="en-US" sz="3600" dirty="0"/>
              <a:t>字程度</a:t>
            </a:r>
            <a:endParaRPr lang="en-US" altLang="ja-JP" sz="3600" dirty="0"/>
          </a:p>
          <a:p>
            <a:pPr marL="0" indent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ja-JP" altLang="en-US" sz="3600" dirty="0"/>
              <a:t>　　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● </a:t>
            </a:r>
            <a:endParaRPr lang="en-US" altLang="ja-JP" sz="3600" dirty="0"/>
          </a:p>
        </p:txBody>
      </p:sp>
      <p:sp>
        <p:nvSpPr>
          <p:cNvPr id="5" name="テキスト ボックス 3">
            <a:extLst>
              <a:ext uri="{FF2B5EF4-FFF2-40B4-BE49-F238E27FC236}">
                <a16:creationId xmlns:a16="http://schemas.microsoft.com/office/drawing/2014/main" id="{EE991CA4-FB1F-C822-9B0A-D3E867F8E4AD}"/>
              </a:ext>
            </a:extLst>
          </p:cNvPr>
          <p:cNvSpPr txBox="1"/>
          <p:nvPr/>
        </p:nvSpPr>
        <p:spPr>
          <a:xfrm>
            <a:off x="10896599" y="184113"/>
            <a:ext cx="1066801" cy="540000"/>
          </a:xfrm>
          <a:prstGeom prst="rect">
            <a:avLst/>
          </a:prstGeom>
          <a:solidFill>
            <a:schemeClr val="lt1"/>
          </a:solidFill>
          <a:ln w="9525" cmpd="sng">
            <a:solidFill>
              <a:sysClr val="windowText" lastClr="000000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wrap="square" lIns="0" tIns="0" rIns="0" bIns="0" rtlCol="0" anchor="ctr">
            <a:noAutofit/>
          </a:bodyPr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sz="2000" dirty="0">
                <a:solidFill>
                  <a:srgbClr val="000000"/>
                </a:solidFill>
                <a:effectLst/>
                <a:latin typeface="BIZ UDゴシック" panose="020B0400000000000000" pitchFamily="49" charset="-128"/>
                <a:ea typeface="BIZ UDゴシック" panose="020B0400000000000000" pitchFamily="49" charset="-128"/>
                <a:cs typeface="Times New Roman" panose="02020603050405020304" pitchFamily="18" charset="0"/>
              </a:rPr>
              <a:t>様式</a:t>
            </a:r>
            <a:r>
              <a:rPr lang="en-US" altLang="ja-JP" sz="2000" dirty="0">
                <a:solidFill>
                  <a:srgbClr val="000000"/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  <a:cs typeface="Times New Roman" panose="02020603050405020304" pitchFamily="18" charset="0"/>
              </a:rPr>
              <a:t>10</a:t>
            </a:r>
            <a:endParaRPr lang="ja-JP" sz="1800" dirty="0">
              <a:effectLst/>
              <a:latin typeface="BIZ UDゴシック" panose="020B0400000000000000" pitchFamily="49" charset="-128"/>
              <a:ea typeface="BIZ UDゴシック" panose="020B0400000000000000" pitchFamily="49" charset="-128"/>
              <a:cs typeface="ＭＳ Ｐゴシック" panose="020B0600070205080204" pitchFamily="50" charset="-128"/>
            </a:endParaRPr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9638BA4-4BCE-CF22-F248-6E8FFD7039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3816730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レトロスペクト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70</TotalTime>
  <Words>124</Words>
  <Application>Microsoft Office PowerPoint</Application>
  <PresentationFormat>ワイド画面</PresentationFormat>
  <Paragraphs>6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UDゴシック</vt:lpstr>
      <vt:lpstr>游ゴシック</vt:lpstr>
      <vt:lpstr>Calibri</vt:lpstr>
      <vt:lpstr>Calibri Light</vt:lpstr>
      <vt:lpstr>レトロスペクト</vt:lpstr>
      <vt:lpstr>○○小学校あいキッズ 責任者予定者によるあいキッズコンセプト</vt:lpstr>
    </vt:vector>
  </TitlesOfParts>
  <Company>板橋区IT推進室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○○小学校あいキッズ 責任者予定者よるあいキッズコンセプト</dc:title>
  <dc:creator>山本 文香</dc:creator>
  <cp:lastModifiedBy>山本 文香</cp:lastModifiedBy>
  <cp:revision>12</cp:revision>
  <cp:lastPrinted>2024-06-27T04:10:21Z</cp:lastPrinted>
  <dcterms:created xsi:type="dcterms:W3CDTF">2024-06-27T03:57:16Z</dcterms:created>
  <dcterms:modified xsi:type="dcterms:W3CDTF">2025-07-28T17:34:49Z</dcterms:modified>
</cp:coreProperties>
</file>

<file path=docProps/thumbnail.jpeg>
</file>