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200900" cy="10080625"/>
  <p:notesSz cx="6807200" cy="9939338"/>
  <p:defaultTextStyle>
    <a:defPPr>
      <a:defRPr lang="ja-JP"/>
    </a:defPPr>
    <a:lvl1pPr marL="0" algn="l" defTabSz="987461" rtl="0" eaLnBrk="1" latinLnBrk="0" hangingPunct="1">
      <a:defRPr kumimoji="1" sz="1900" kern="1200">
        <a:solidFill>
          <a:schemeClr val="tx1"/>
        </a:solidFill>
        <a:latin typeface="+mn-lt"/>
        <a:ea typeface="+mn-ea"/>
        <a:cs typeface="+mn-cs"/>
      </a:defRPr>
    </a:lvl1pPr>
    <a:lvl2pPr marL="493730" algn="l" defTabSz="987461" rtl="0" eaLnBrk="1" latinLnBrk="0" hangingPunct="1">
      <a:defRPr kumimoji="1" sz="1900" kern="1200">
        <a:solidFill>
          <a:schemeClr val="tx1"/>
        </a:solidFill>
        <a:latin typeface="+mn-lt"/>
        <a:ea typeface="+mn-ea"/>
        <a:cs typeface="+mn-cs"/>
      </a:defRPr>
    </a:lvl2pPr>
    <a:lvl3pPr marL="987461" algn="l" defTabSz="987461" rtl="0" eaLnBrk="1" latinLnBrk="0" hangingPunct="1">
      <a:defRPr kumimoji="1" sz="1900" kern="1200">
        <a:solidFill>
          <a:schemeClr val="tx1"/>
        </a:solidFill>
        <a:latin typeface="+mn-lt"/>
        <a:ea typeface="+mn-ea"/>
        <a:cs typeface="+mn-cs"/>
      </a:defRPr>
    </a:lvl3pPr>
    <a:lvl4pPr marL="1481191" algn="l" defTabSz="987461" rtl="0" eaLnBrk="1" latinLnBrk="0" hangingPunct="1">
      <a:defRPr kumimoji="1" sz="1900" kern="1200">
        <a:solidFill>
          <a:schemeClr val="tx1"/>
        </a:solidFill>
        <a:latin typeface="+mn-lt"/>
        <a:ea typeface="+mn-ea"/>
        <a:cs typeface="+mn-cs"/>
      </a:defRPr>
    </a:lvl4pPr>
    <a:lvl5pPr marL="1974921" algn="l" defTabSz="987461" rtl="0" eaLnBrk="1" latinLnBrk="0" hangingPunct="1">
      <a:defRPr kumimoji="1" sz="1900" kern="1200">
        <a:solidFill>
          <a:schemeClr val="tx1"/>
        </a:solidFill>
        <a:latin typeface="+mn-lt"/>
        <a:ea typeface="+mn-ea"/>
        <a:cs typeface="+mn-cs"/>
      </a:defRPr>
    </a:lvl5pPr>
    <a:lvl6pPr marL="2468651" algn="l" defTabSz="987461" rtl="0" eaLnBrk="1" latinLnBrk="0" hangingPunct="1">
      <a:defRPr kumimoji="1" sz="1900" kern="1200">
        <a:solidFill>
          <a:schemeClr val="tx1"/>
        </a:solidFill>
        <a:latin typeface="+mn-lt"/>
        <a:ea typeface="+mn-ea"/>
        <a:cs typeface="+mn-cs"/>
      </a:defRPr>
    </a:lvl6pPr>
    <a:lvl7pPr marL="2962382" algn="l" defTabSz="987461" rtl="0" eaLnBrk="1" latinLnBrk="0" hangingPunct="1">
      <a:defRPr kumimoji="1" sz="1900" kern="1200">
        <a:solidFill>
          <a:schemeClr val="tx1"/>
        </a:solidFill>
        <a:latin typeface="+mn-lt"/>
        <a:ea typeface="+mn-ea"/>
        <a:cs typeface="+mn-cs"/>
      </a:defRPr>
    </a:lvl7pPr>
    <a:lvl8pPr marL="3456112" algn="l" defTabSz="987461" rtl="0" eaLnBrk="1" latinLnBrk="0" hangingPunct="1">
      <a:defRPr kumimoji="1" sz="1900" kern="1200">
        <a:solidFill>
          <a:schemeClr val="tx1"/>
        </a:solidFill>
        <a:latin typeface="+mn-lt"/>
        <a:ea typeface="+mn-ea"/>
        <a:cs typeface="+mn-cs"/>
      </a:defRPr>
    </a:lvl8pPr>
    <a:lvl9pPr marL="3949842" algn="l" defTabSz="987461"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99FF"/>
    <a:srgbClr val="FFCCFF"/>
    <a:srgbClr val="FF99FF"/>
    <a:srgbClr val="FFFFCC"/>
    <a:srgbClr val="009900"/>
    <a:srgbClr val="33CC33"/>
    <a:srgbClr val="FFCC99"/>
    <a:srgbClr val="FFFF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27" autoAdjust="0"/>
    <p:restoredTop sz="94660"/>
  </p:normalViewPr>
  <p:slideViewPr>
    <p:cSldViewPr>
      <p:cViewPr varScale="1">
        <p:scale>
          <a:sx n="44" d="100"/>
          <a:sy n="44" d="100"/>
        </p:scale>
        <p:origin x="2384" y="44"/>
      </p:cViewPr>
      <p:guideLst>
        <p:guide orient="horz" pos="3175"/>
        <p:guide pos="2268"/>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9"/>
          </a:xfrm>
          <a:prstGeom prst="rect">
            <a:avLst/>
          </a:prstGeom>
        </p:spPr>
        <p:txBody>
          <a:bodyPr vert="horz" lIns="91398" tIns="45699" rIns="91398"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9"/>
          </a:xfrm>
          <a:prstGeom prst="rect">
            <a:avLst/>
          </a:prstGeom>
        </p:spPr>
        <p:txBody>
          <a:bodyPr vert="horz" lIns="91398" tIns="45699" rIns="91398" bIns="45699" rtlCol="0"/>
          <a:lstStyle>
            <a:lvl1pPr algn="r">
              <a:defRPr sz="1200"/>
            </a:lvl1pPr>
          </a:lstStyle>
          <a:p>
            <a:fld id="{181A89BD-4C00-4376-9CFB-5ABA53D44443}" type="datetimeFigureOut">
              <a:rPr kumimoji="1" lang="ja-JP" altLang="en-US" smtClean="0"/>
              <a:t>2023/10/4</a:t>
            </a:fld>
            <a:endParaRPr kumimoji="1" lang="ja-JP" altLang="en-US"/>
          </a:p>
        </p:txBody>
      </p:sp>
      <p:sp>
        <p:nvSpPr>
          <p:cNvPr id="4" name="スライド イメージ プレースホルダー 3"/>
          <p:cNvSpPr>
            <a:spLocks noGrp="1" noRot="1" noChangeAspect="1"/>
          </p:cNvSpPr>
          <p:nvPr>
            <p:ph type="sldImg" idx="2"/>
          </p:nvPr>
        </p:nvSpPr>
        <p:spPr>
          <a:xfrm>
            <a:off x="2073275" y="746125"/>
            <a:ext cx="2660650" cy="3725863"/>
          </a:xfrm>
          <a:prstGeom prst="rect">
            <a:avLst/>
          </a:prstGeom>
          <a:noFill/>
          <a:ln w="12700">
            <a:solidFill>
              <a:prstClr val="black"/>
            </a:solidFill>
          </a:ln>
        </p:spPr>
        <p:txBody>
          <a:bodyPr vert="horz" lIns="91398" tIns="45699" rIns="91398" bIns="45699"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7"/>
          </a:xfrm>
          <a:prstGeom prst="rect">
            <a:avLst/>
          </a:prstGeom>
        </p:spPr>
        <p:txBody>
          <a:bodyPr vert="horz" lIns="91398" tIns="45699" rIns="91398" bIns="4569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5" cy="496888"/>
          </a:xfrm>
          <a:prstGeom prst="rect">
            <a:avLst/>
          </a:prstGeom>
        </p:spPr>
        <p:txBody>
          <a:bodyPr vert="horz" lIns="91398" tIns="45699" rIns="91398"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6"/>
            <a:ext cx="2949575" cy="496888"/>
          </a:xfrm>
          <a:prstGeom prst="rect">
            <a:avLst/>
          </a:prstGeom>
        </p:spPr>
        <p:txBody>
          <a:bodyPr vert="horz" lIns="91398" tIns="45699" rIns="91398" bIns="45699" rtlCol="0" anchor="b"/>
          <a:lstStyle>
            <a:lvl1pPr algn="r">
              <a:defRPr sz="1200"/>
            </a:lvl1pPr>
          </a:lstStyle>
          <a:p>
            <a:fld id="{240A07F7-3362-4DAB-B6C8-CD473A00143D}" type="slidenum">
              <a:rPr kumimoji="1" lang="ja-JP" altLang="en-US" smtClean="0"/>
              <a:t>‹#›</a:t>
            </a:fld>
            <a:endParaRPr kumimoji="1" lang="ja-JP" altLang="en-US"/>
          </a:p>
        </p:txBody>
      </p:sp>
    </p:spTree>
    <p:extLst>
      <p:ext uri="{BB962C8B-B14F-4D97-AF65-F5344CB8AC3E}">
        <p14:creationId xmlns:p14="http://schemas.microsoft.com/office/powerpoint/2010/main" val="14688086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0A07F7-3362-4DAB-B6C8-CD473A00143D}" type="slidenum">
              <a:rPr kumimoji="1" lang="ja-JP" altLang="en-US" smtClean="0"/>
              <a:t>1</a:t>
            </a:fld>
            <a:endParaRPr kumimoji="1" lang="ja-JP" altLang="en-US"/>
          </a:p>
        </p:txBody>
      </p:sp>
    </p:spTree>
    <p:extLst>
      <p:ext uri="{BB962C8B-B14F-4D97-AF65-F5344CB8AC3E}">
        <p14:creationId xmlns:p14="http://schemas.microsoft.com/office/powerpoint/2010/main" val="2263640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31530"/>
            <a:ext cx="6120765" cy="216080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712354"/>
            <a:ext cx="5040630" cy="2576160"/>
          </a:xfrm>
        </p:spPr>
        <p:txBody>
          <a:bodyPr/>
          <a:lstStyle>
            <a:lvl1pPr marL="0" indent="0" algn="ctr">
              <a:buNone/>
              <a:defRPr>
                <a:solidFill>
                  <a:schemeClr val="tx1">
                    <a:tint val="75000"/>
                  </a:schemeClr>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840293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351617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03694"/>
            <a:ext cx="1620203" cy="86012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5" y="403694"/>
            <a:ext cx="4740593" cy="86012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2209902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396231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477735"/>
            <a:ext cx="6120765" cy="2002124"/>
          </a:xfrm>
        </p:spPr>
        <p:txBody>
          <a:bodyPr anchor="t"/>
          <a:lstStyle>
            <a:lvl1pPr algn="l">
              <a:defRPr sz="4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2" y="4272600"/>
            <a:ext cx="6120765" cy="2205136"/>
          </a:xfrm>
        </p:spPr>
        <p:txBody>
          <a:bodyPr anchor="b"/>
          <a:lstStyle>
            <a:lvl1pPr marL="0" indent="0">
              <a:buNone/>
              <a:defRPr sz="2200">
                <a:solidFill>
                  <a:schemeClr val="tx1">
                    <a:tint val="75000"/>
                  </a:schemeClr>
                </a:solidFill>
              </a:defRPr>
            </a:lvl1pPr>
            <a:lvl2pPr marL="493730" indent="0">
              <a:buNone/>
              <a:defRPr sz="1900">
                <a:solidFill>
                  <a:schemeClr val="tx1">
                    <a:tint val="75000"/>
                  </a:schemeClr>
                </a:solidFill>
              </a:defRPr>
            </a:lvl2pPr>
            <a:lvl3pPr marL="987461" indent="0">
              <a:buNone/>
              <a:defRPr sz="1700">
                <a:solidFill>
                  <a:schemeClr val="tx1">
                    <a:tint val="75000"/>
                  </a:schemeClr>
                </a:solidFill>
              </a:defRPr>
            </a:lvl3pPr>
            <a:lvl4pPr marL="1481191" indent="0">
              <a:buNone/>
              <a:defRPr sz="1500">
                <a:solidFill>
                  <a:schemeClr val="tx1">
                    <a:tint val="75000"/>
                  </a:schemeClr>
                </a:solidFill>
              </a:defRPr>
            </a:lvl4pPr>
            <a:lvl5pPr marL="1974921" indent="0">
              <a:buNone/>
              <a:defRPr sz="1500">
                <a:solidFill>
                  <a:schemeClr val="tx1">
                    <a:tint val="75000"/>
                  </a:schemeClr>
                </a:solidFill>
              </a:defRPr>
            </a:lvl5pPr>
            <a:lvl6pPr marL="2468651" indent="0">
              <a:buNone/>
              <a:defRPr sz="1500">
                <a:solidFill>
                  <a:schemeClr val="tx1">
                    <a:tint val="75000"/>
                  </a:schemeClr>
                </a:solidFill>
              </a:defRPr>
            </a:lvl6pPr>
            <a:lvl7pPr marL="2962382" indent="0">
              <a:buNone/>
              <a:defRPr sz="1500">
                <a:solidFill>
                  <a:schemeClr val="tx1">
                    <a:tint val="75000"/>
                  </a:schemeClr>
                </a:solidFill>
              </a:defRPr>
            </a:lvl7pPr>
            <a:lvl8pPr marL="3456112" indent="0">
              <a:buNone/>
              <a:defRPr sz="1500">
                <a:solidFill>
                  <a:schemeClr val="tx1">
                    <a:tint val="75000"/>
                  </a:schemeClr>
                </a:solidFill>
              </a:defRPr>
            </a:lvl8pPr>
            <a:lvl9pPr marL="3949842"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225894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5" y="2352148"/>
            <a:ext cx="3180398" cy="6652746"/>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60457" y="2352148"/>
            <a:ext cx="3180398" cy="6652746"/>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19587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256474"/>
            <a:ext cx="3181648" cy="940391"/>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196864"/>
            <a:ext cx="3181648" cy="580802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8" y="2256474"/>
            <a:ext cx="3182898" cy="940391"/>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8" y="3196864"/>
            <a:ext cx="3182898" cy="580802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2052530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2089558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697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01359"/>
            <a:ext cx="2369047" cy="1708106"/>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401359"/>
            <a:ext cx="4025504" cy="8603535"/>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5" y="2109465"/>
            <a:ext cx="2369047" cy="6895429"/>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568696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056438"/>
            <a:ext cx="4320540" cy="833053"/>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00722"/>
            <a:ext cx="4320540" cy="6048375"/>
          </a:xfrm>
        </p:spPr>
        <p:txBody>
          <a:bodyPr/>
          <a:lstStyle>
            <a:lvl1pPr marL="0" indent="0">
              <a:buNone/>
              <a:defRPr sz="3500"/>
            </a:lvl1pPr>
            <a:lvl2pPr marL="493730" indent="0">
              <a:buNone/>
              <a:defRPr sz="3000"/>
            </a:lvl2pPr>
            <a:lvl3pPr marL="987461" indent="0">
              <a:buNone/>
              <a:defRPr sz="2600"/>
            </a:lvl3pPr>
            <a:lvl4pPr marL="1481191" indent="0">
              <a:buNone/>
              <a:defRPr sz="2200"/>
            </a:lvl4pPr>
            <a:lvl5pPr marL="1974921" indent="0">
              <a:buNone/>
              <a:defRPr sz="2200"/>
            </a:lvl5pPr>
            <a:lvl6pPr marL="2468651" indent="0">
              <a:buNone/>
              <a:defRPr sz="2200"/>
            </a:lvl6pPr>
            <a:lvl7pPr marL="2962382" indent="0">
              <a:buNone/>
              <a:defRPr sz="2200"/>
            </a:lvl7pPr>
            <a:lvl8pPr marL="3456112" indent="0">
              <a:buNone/>
              <a:defRPr sz="2200"/>
            </a:lvl8pPr>
            <a:lvl9pPr marL="3949842"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7" y="7889491"/>
            <a:ext cx="4320540" cy="1183072"/>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42F011-236D-4647-92DF-26146194BB43}" type="datetimeFigureOut">
              <a:rPr kumimoji="1" lang="ja-JP" altLang="en-US" smtClean="0"/>
              <a:t>2023/10/4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1403730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03693"/>
            <a:ext cx="6480810" cy="1680104"/>
          </a:xfrm>
          <a:prstGeom prst="rect">
            <a:avLst/>
          </a:prstGeom>
        </p:spPr>
        <p:txBody>
          <a:bodyPr vert="horz" lIns="98746" tIns="49373" rIns="98746" bIns="4937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352148"/>
            <a:ext cx="6480810" cy="6652746"/>
          </a:xfrm>
          <a:prstGeom prst="rect">
            <a:avLst/>
          </a:prstGeom>
        </p:spPr>
        <p:txBody>
          <a:bodyPr vert="horz" lIns="98746" tIns="49373" rIns="98746" bIns="4937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343247"/>
            <a:ext cx="1680210" cy="536700"/>
          </a:xfrm>
          <a:prstGeom prst="rect">
            <a:avLst/>
          </a:prstGeom>
        </p:spPr>
        <p:txBody>
          <a:bodyPr vert="horz" lIns="98746" tIns="49373" rIns="98746" bIns="49373" rtlCol="0" anchor="ctr"/>
          <a:lstStyle>
            <a:lvl1pPr algn="l">
              <a:defRPr sz="1300">
                <a:solidFill>
                  <a:schemeClr val="tx1">
                    <a:tint val="75000"/>
                  </a:schemeClr>
                </a:solidFill>
              </a:defRPr>
            </a:lvl1pPr>
          </a:lstStyle>
          <a:p>
            <a:fld id="{C842F011-236D-4647-92DF-26146194BB43}" type="datetimeFigureOut">
              <a:rPr kumimoji="1" lang="ja-JP" altLang="en-US" smtClean="0"/>
              <a:t>2023/10/4</a:t>
            </a:fld>
            <a:endParaRPr kumimoji="1" lang="ja-JP" altLang="en-US"/>
          </a:p>
        </p:txBody>
      </p:sp>
      <p:sp>
        <p:nvSpPr>
          <p:cNvPr id="5" name="フッター プレースホルダー 4"/>
          <p:cNvSpPr>
            <a:spLocks noGrp="1"/>
          </p:cNvSpPr>
          <p:nvPr>
            <p:ph type="ftr" sz="quarter" idx="3"/>
          </p:nvPr>
        </p:nvSpPr>
        <p:spPr>
          <a:xfrm>
            <a:off x="2460308" y="9343247"/>
            <a:ext cx="2280285" cy="536700"/>
          </a:xfrm>
          <a:prstGeom prst="rect">
            <a:avLst/>
          </a:prstGeom>
        </p:spPr>
        <p:txBody>
          <a:bodyPr vert="horz" lIns="98746" tIns="49373" rIns="98746" bIns="4937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343247"/>
            <a:ext cx="1680210" cy="536700"/>
          </a:xfrm>
          <a:prstGeom prst="rect">
            <a:avLst/>
          </a:prstGeom>
        </p:spPr>
        <p:txBody>
          <a:bodyPr vert="horz" lIns="98746" tIns="49373" rIns="98746" bIns="49373" rtlCol="0" anchor="ctr"/>
          <a:lstStyle>
            <a:lvl1pPr algn="r">
              <a:defRPr sz="1300">
                <a:solidFill>
                  <a:schemeClr val="tx1">
                    <a:tint val="75000"/>
                  </a:schemeClr>
                </a:solidFill>
              </a:defRPr>
            </a:lvl1pPr>
          </a:lstStyle>
          <a:p>
            <a:fld id="{AC7953DA-FD6C-4DAF-8DA0-A16618E86034}" type="slidenum">
              <a:rPr kumimoji="1" lang="ja-JP" altLang="en-US" smtClean="0"/>
              <a:t>‹#›</a:t>
            </a:fld>
            <a:endParaRPr kumimoji="1" lang="ja-JP" altLang="en-US"/>
          </a:p>
        </p:txBody>
      </p:sp>
    </p:spTree>
    <p:extLst>
      <p:ext uri="{BB962C8B-B14F-4D97-AF65-F5344CB8AC3E}">
        <p14:creationId xmlns:p14="http://schemas.microsoft.com/office/powerpoint/2010/main" val="2922334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7461" rtl="0" eaLnBrk="1" latinLnBrk="0" hangingPunct="1">
        <a:spcBef>
          <a:spcPct val="0"/>
        </a:spcBef>
        <a:buNone/>
        <a:defRPr kumimoji="1" sz="4800" kern="1200">
          <a:solidFill>
            <a:schemeClr val="tx1"/>
          </a:solidFill>
          <a:latin typeface="+mj-lt"/>
          <a:ea typeface="+mj-ea"/>
          <a:cs typeface="+mj-cs"/>
        </a:defRPr>
      </a:lvl1pPr>
    </p:titleStyle>
    <p:bodyStyle>
      <a:lvl1pPr marL="370298" indent="-370298" algn="l" defTabSz="987461"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2312" indent="-308581" algn="l" defTabSz="987461"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34326" indent="-246865" algn="l" defTabSz="987461"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28056" indent="-246865" algn="l" defTabSz="987461"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21786" indent="-246865" algn="l" defTabSz="987461"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15517" indent="-246865" algn="l" defTabSz="987461"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09247" indent="-246865" algn="l" defTabSz="987461"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02977" indent="-246865" algn="l" defTabSz="987461"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196707" indent="-246865" algn="l" defTabSz="987461"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87461" rtl="0" eaLnBrk="1" latinLnBrk="0" hangingPunct="1">
        <a:defRPr kumimoji="1" sz="1900" kern="1200">
          <a:solidFill>
            <a:schemeClr val="tx1"/>
          </a:solidFill>
          <a:latin typeface="+mn-lt"/>
          <a:ea typeface="+mn-ea"/>
          <a:cs typeface="+mn-cs"/>
        </a:defRPr>
      </a:lvl1pPr>
      <a:lvl2pPr marL="493730" algn="l" defTabSz="987461" rtl="0" eaLnBrk="1" latinLnBrk="0" hangingPunct="1">
        <a:defRPr kumimoji="1" sz="1900" kern="1200">
          <a:solidFill>
            <a:schemeClr val="tx1"/>
          </a:solidFill>
          <a:latin typeface="+mn-lt"/>
          <a:ea typeface="+mn-ea"/>
          <a:cs typeface="+mn-cs"/>
        </a:defRPr>
      </a:lvl2pPr>
      <a:lvl3pPr marL="987461" algn="l" defTabSz="987461" rtl="0" eaLnBrk="1" latinLnBrk="0" hangingPunct="1">
        <a:defRPr kumimoji="1" sz="1900" kern="1200">
          <a:solidFill>
            <a:schemeClr val="tx1"/>
          </a:solidFill>
          <a:latin typeface="+mn-lt"/>
          <a:ea typeface="+mn-ea"/>
          <a:cs typeface="+mn-cs"/>
        </a:defRPr>
      </a:lvl3pPr>
      <a:lvl4pPr marL="1481191" algn="l" defTabSz="987461" rtl="0" eaLnBrk="1" latinLnBrk="0" hangingPunct="1">
        <a:defRPr kumimoji="1" sz="1900" kern="1200">
          <a:solidFill>
            <a:schemeClr val="tx1"/>
          </a:solidFill>
          <a:latin typeface="+mn-lt"/>
          <a:ea typeface="+mn-ea"/>
          <a:cs typeface="+mn-cs"/>
        </a:defRPr>
      </a:lvl4pPr>
      <a:lvl5pPr marL="1974921" algn="l" defTabSz="987461" rtl="0" eaLnBrk="1" latinLnBrk="0" hangingPunct="1">
        <a:defRPr kumimoji="1" sz="1900" kern="1200">
          <a:solidFill>
            <a:schemeClr val="tx1"/>
          </a:solidFill>
          <a:latin typeface="+mn-lt"/>
          <a:ea typeface="+mn-ea"/>
          <a:cs typeface="+mn-cs"/>
        </a:defRPr>
      </a:lvl5pPr>
      <a:lvl6pPr marL="2468651" algn="l" defTabSz="987461" rtl="0" eaLnBrk="1" latinLnBrk="0" hangingPunct="1">
        <a:defRPr kumimoji="1" sz="1900" kern="1200">
          <a:solidFill>
            <a:schemeClr val="tx1"/>
          </a:solidFill>
          <a:latin typeface="+mn-lt"/>
          <a:ea typeface="+mn-ea"/>
          <a:cs typeface="+mn-cs"/>
        </a:defRPr>
      </a:lvl6pPr>
      <a:lvl7pPr marL="2962382" algn="l" defTabSz="987461" rtl="0" eaLnBrk="1" latinLnBrk="0" hangingPunct="1">
        <a:defRPr kumimoji="1" sz="1900" kern="1200">
          <a:solidFill>
            <a:schemeClr val="tx1"/>
          </a:solidFill>
          <a:latin typeface="+mn-lt"/>
          <a:ea typeface="+mn-ea"/>
          <a:cs typeface="+mn-cs"/>
        </a:defRPr>
      </a:lvl7pPr>
      <a:lvl8pPr marL="3456112" algn="l" defTabSz="987461" rtl="0" eaLnBrk="1" latinLnBrk="0" hangingPunct="1">
        <a:defRPr kumimoji="1" sz="1900" kern="1200">
          <a:solidFill>
            <a:schemeClr val="tx1"/>
          </a:solidFill>
          <a:latin typeface="+mn-lt"/>
          <a:ea typeface="+mn-ea"/>
          <a:cs typeface="+mn-cs"/>
        </a:defRPr>
      </a:lvl8pPr>
      <a:lvl9pPr marL="3949842" algn="l" defTabSz="98746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1160" y="2571711"/>
            <a:ext cx="7021219" cy="2241980"/>
          </a:xfrm>
          <a:prstGeom prst="roundRect">
            <a:avLst>
              <a:gd name="adj" fmla="val 3694"/>
            </a:avLst>
          </a:prstGeom>
          <a:noFill/>
          <a:ln w="63500" cmpd="dbl">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2"/>
          <p:cNvSpPr txBox="1">
            <a:spLocks noChangeArrowheads="1"/>
          </p:cNvSpPr>
          <p:nvPr/>
        </p:nvSpPr>
        <p:spPr bwMode="auto">
          <a:xfrm>
            <a:off x="72447" y="8916617"/>
            <a:ext cx="7021219" cy="329229"/>
          </a:xfrm>
          <a:prstGeom prst="rect">
            <a:avLst/>
          </a:prstGeom>
          <a:noFill/>
          <a:ln w="50800" cap="sq" cmpd="thickThin">
            <a:solidFill>
              <a:srgbClr val="7030A0"/>
            </a:solidFill>
            <a:bevel/>
            <a:headEnd/>
            <a:tailEnd/>
          </a:ln>
        </p:spPr>
        <p:txBody>
          <a:bodyPr rot="0" vert="horz" wrap="square" lIns="91440" tIns="45720" rIns="91440" bIns="45720" anchor="t" anchorCtr="0">
            <a:noAutofit/>
          </a:bodyPr>
          <a:lstStyle/>
          <a:p>
            <a:pPr algn="ctr">
              <a:lnSpc>
                <a:spcPts val="2000"/>
              </a:lnSpc>
              <a:spcAft>
                <a:spcPts val="0"/>
              </a:spcAft>
            </a:pPr>
            <a:r>
              <a:rPr lang="ja-JP" altLang="en-US" sz="1600" b="1" kern="100" dirty="0" smtClean="0">
                <a:effectLst/>
                <a:latin typeface="Century"/>
                <a:ea typeface="HG丸ｺﾞｼｯｸM-PRO"/>
                <a:cs typeface="Times New Roman"/>
              </a:rPr>
              <a:t>志村</a:t>
            </a:r>
            <a:r>
              <a:rPr lang="ja-JP" sz="1600" b="1" kern="100" dirty="0" smtClean="0">
                <a:effectLst/>
                <a:latin typeface="Century"/>
                <a:ea typeface="HG丸ｺﾞｼｯｸM-PRO"/>
                <a:cs typeface="Times New Roman"/>
              </a:rPr>
              <a:t>警察</a:t>
            </a:r>
            <a:r>
              <a:rPr lang="ja-JP" sz="1600" b="1" kern="100" dirty="0">
                <a:effectLst/>
                <a:latin typeface="Century"/>
                <a:ea typeface="HG丸ｺﾞｼｯｸM-PRO"/>
                <a:cs typeface="Times New Roman"/>
              </a:rPr>
              <a:t>署交通総務係 </a:t>
            </a:r>
            <a:r>
              <a:rPr lang="ja-JP" sz="1600" b="1" kern="100" dirty="0" smtClean="0">
                <a:effectLst/>
                <a:latin typeface="Century"/>
                <a:ea typeface="HG丸ｺﾞｼｯｸM-PRO"/>
                <a:cs typeface="Times New Roman"/>
              </a:rPr>
              <a:t>℡</a:t>
            </a:r>
            <a:r>
              <a:rPr lang="ja-JP" altLang="en-US" sz="1600" b="1" kern="100" dirty="0" smtClean="0">
                <a:effectLst/>
                <a:latin typeface="Century"/>
                <a:ea typeface="HG丸ｺﾞｼｯｸM-PRO"/>
                <a:cs typeface="Times New Roman"/>
              </a:rPr>
              <a:t>０３－３９６６－</a:t>
            </a:r>
            <a:r>
              <a:rPr lang="ja-JP" sz="1600" b="1" kern="100" dirty="0" smtClean="0">
                <a:effectLst/>
                <a:latin typeface="Century"/>
                <a:ea typeface="HG丸ｺﾞｼｯｸM-PRO"/>
                <a:cs typeface="Times New Roman"/>
              </a:rPr>
              <a:t>０１１０</a:t>
            </a:r>
            <a:r>
              <a:rPr lang="ja-JP" altLang="en-US" sz="1600" b="1" kern="100" dirty="0" smtClean="0">
                <a:effectLst/>
                <a:latin typeface="Century"/>
                <a:ea typeface="HG丸ｺﾞｼｯｸM-PRO"/>
                <a:cs typeface="Times New Roman"/>
              </a:rPr>
              <a:t>（内４１１２）</a:t>
            </a:r>
            <a:endParaRPr lang="ja-JP" sz="1200" kern="100" dirty="0">
              <a:effectLst/>
              <a:latin typeface="Century"/>
              <a:ea typeface="ＭＳ 明朝"/>
              <a:cs typeface="Times New Roman"/>
            </a:endParaRPr>
          </a:p>
        </p:txBody>
      </p:sp>
      <p:grpSp>
        <p:nvGrpSpPr>
          <p:cNvPr id="14" name="グループ化 13"/>
          <p:cNvGrpSpPr/>
          <p:nvPr/>
        </p:nvGrpSpPr>
        <p:grpSpPr>
          <a:xfrm>
            <a:off x="0" y="-249"/>
            <a:ext cx="7200900" cy="10080873"/>
            <a:chOff x="0" y="0"/>
            <a:chExt cx="6760845" cy="9989820"/>
          </a:xfrm>
        </p:grpSpPr>
        <p:sp>
          <p:nvSpPr>
            <p:cNvPr id="15" name="AutoShape 295"/>
            <p:cNvSpPr>
              <a:spLocks noChangeArrowheads="1"/>
            </p:cNvSpPr>
            <p:nvPr/>
          </p:nvSpPr>
          <p:spPr bwMode="auto">
            <a:xfrm>
              <a:off x="76200" y="85725"/>
              <a:ext cx="5556885" cy="931545"/>
            </a:xfrm>
            <a:prstGeom prst="plus">
              <a:avLst>
                <a:gd name="adj" fmla="val 7472"/>
              </a:avLst>
            </a:prstGeom>
            <a:noFill/>
            <a:ln w="508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en-US" sz="1800" kern="100">
                  <a:effectLst/>
                  <a:latin typeface="Century"/>
                  <a:ea typeface="ＤＦ平成明朝体W7"/>
                  <a:cs typeface="Times New Roman"/>
                </a:rPr>
                <a:t> </a:t>
              </a:r>
              <a:endParaRPr lang="ja-JP" sz="1200" kern="100">
                <a:effectLst/>
                <a:latin typeface="Century"/>
                <a:ea typeface="ＭＳ 明朝"/>
                <a:cs typeface="Times New Roman"/>
              </a:endParaRPr>
            </a:p>
            <a:p>
              <a:pPr algn="ctr">
                <a:spcAft>
                  <a:spcPts val="0"/>
                </a:spcAft>
              </a:pPr>
              <a:r>
                <a:rPr lang="en-US" sz="1800" kern="100">
                  <a:effectLst/>
                  <a:latin typeface="Century"/>
                  <a:ea typeface="ＤＦ平成明朝体W7"/>
                  <a:cs typeface="Times New Roman"/>
                </a:rPr>
                <a:t> </a:t>
              </a:r>
              <a:endParaRPr lang="ja-JP" sz="1200" kern="100">
                <a:effectLst/>
                <a:latin typeface="Century"/>
                <a:ea typeface="ＭＳ 明朝"/>
                <a:cs typeface="Times New Roman"/>
              </a:endParaRPr>
            </a:p>
          </p:txBody>
        </p:sp>
        <p:sp>
          <p:nvSpPr>
            <p:cNvPr id="16" name="AutoShape 344"/>
            <p:cNvSpPr>
              <a:spLocks noChangeArrowheads="1"/>
            </p:cNvSpPr>
            <p:nvPr/>
          </p:nvSpPr>
          <p:spPr bwMode="auto">
            <a:xfrm>
              <a:off x="5715000" y="95250"/>
              <a:ext cx="965835" cy="920115"/>
            </a:xfrm>
            <a:prstGeom prst="plus">
              <a:avLst>
                <a:gd name="adj" fmla="val 7472"/>
              </a:avLst>
            </a:prstGeom>
            <a:noFill/>
            <a:ln w="508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just">
                <a:spcAft>
                  <a:spcPts val="0"/>
                </a:spcAft>
              </a:pPr>
              <a:r>
                <a:rPr lang="en-US" sz="1800" kern="100" dirty="0">
                  <a:effectLst/>
                  <a:latin typeface="Century"/>
                  <a:ea typeface="ＤＦ平成明朝体W7"/>
                  <a:cs typeface="Times New Roman"/>
                </a:rPr>
                <a:t> </a:t>
              </a:r>
              <a:endParaRPr lang="ja-JP" sz="1200" kern="100" dirty="0">
                <a:effectLst/>
                <a:latin typeface="Century"/>
                <a:ea typeface="ＭＳ 明朝"/>
                <a:cs typeface="Times New Roman"/>
              </a:endParaRPr>
            </a:p>
            <a:p>
              <a:pPr algn="ctr">
                <a:spcAft>
                  <a:spcPts val="0"/>
                </a:spcAft>
              </a:pPr>
              <a:r>
                <a:rPr lang="en-US" sz="1800" kern="100" dirty="0">
                  <a:effectLst/>
                  <a:latin typeface="Century"/>
                  <a:ea typeface="ＤＦ平成明朝体W7"/>
                  <a:cs typeface="Times New Roman"/>
                </a:rPr>
                <a:t> </a:t>
              </a:r>
              <a:endParaRPr lang="ja-JP" sz="1200" kern="100" dirty="0">
                <a:effectLst/>
                <a:latin typeface="Century"/>
                <a:ea typeface="ＭＳ 明朝"/>
                <a:cs typeface="Times New Roman"/>
              </a:endParaRPr>
            </a:p>
          </p:txBody>
        </p:sp>
        <p:sp>
          <p:nvSpPr>
            <p:cNvPr id="17" name="Rectangle 298"/>
            <p:cNvSpPr>
              <a:spLocks noChangeArrowheads="1"/>
            </p:cNvSpPr>
            <p:nvPr/>
          </p:nvSpPr>
          <p:spPr bwMode="auto">
            <a:xfrm>
              <a:off x="0" y="0"/>
              <a:ext cx="6760845" cy="1085850"/>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18" name="Rectangle 302"/>
            <p:cNvSpPr>
              <a:spLocks noChangeArrowheads="1"/>
            </p:cNvSpPr>
            <p:nvPr/>
          </p:nvSpPr>
          <p:spPr bwMode="auto">
            <a:xfrm>
              <a:off x="0" y="1085850"/>
              <a:ext cx="6760845" cy="8903970"/>
            </a:xfrm>
            <a:prstGeom prst="rect">
              <a:avLst/>
            </a:prstGeom>
            <a:noFill/>
            <a:ln w="38100" algn="ctr">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ja-JP" altLang="en-US"/>
            </a:p>
          </p:txBody>
        </p:sp>
      </p:grpSp>
      <p:sp>
        <p:nvSpPr>
          <p:cNvPr id="4" name="WordArt 9"/>
          <p:cNvSpPr>
            <a:spLocks noChangeArrowheads="1" noChangeShapeType="1" noTextEdit="1"/>
          </p:cNvSpPr>
          <p:nvPr/>
        </p:nvSpPr>
        <p:spPr bwMode="auto">
          <a:xfrm>
            <a:off x="6180425" y="175006"/>
            <a:ext cx="802272" cy="388067"/>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1100" kern="10" spc="0" dirty="0" smtClean="0">
                <a:ln w="9525">
                  <a:solidFill>
                    <a:srgbClr val="000000"/>
                  </a:solidFill>
                  <a:round/>
                  <a:headEnd/>
                  <a:tailEnd/>
                </a:ln>
                <a:solidFill>
                  <a:srgbClr val="000000"/>
                </a:solidFill>
                <a:effectLst/>
                <a:latin typeface="ＭＳ Ｐゴシック" panose="020B0600070205080204" pitchFamily="50" charset="-128"/>
                <a:ea typeface="ＭＳ Ｐゴシック" panose="020B0600070205080204" pitchFamily="50" charset="-128"/>
              </a:rPr>
              <a:t>令和５年１０月</a:t>
            </a:r>
            <a:endParaRPr lang="ja-JP" altLang="en-US" sz="1100" kern="10" spc="0" dirty="0">
              <a:ln w="9525">
                <a:solidFill>
                  <a:srgbClr val="000000"/>
                </a:solidFill>
                <a:round/>
                <a:headEnd/>
                <a:tailEnd/>
              </a:ln>
              <a:solidFill>
                <a:srgbClr val="000000"/>
              </a:solidFill>
              <a:effectLst/>
              <a:latin typeface="ＭＳ Ｐゴシック" panose="020B0600070205080204" pitchFamily="50" charset="-128"/>
              <a:ea typeface="ＭＳ Ｐゴシック" panose="020B0600070205080204" pitchFamily="50" charset="-128"/>
            </a:endParaRPr>
          </a:p>
        </p:txBody>
      </p:sp>
      <p:sp>
        <p:nvSpPr>
          <p:cNvPr id="5" name="WordArt 8"/>
          <p:cNvSpPr>
            <a:spLocks noChangeArrowheads="1" noChangeShapeType="1" noTextEdit="1"/>
          </p:cNvSpPr>
          <p:nvPr/>
        </p:nvSpPr>
        <p:spPr bwMode="auto">
          <a:xfrm>
            <a:off x="6180424" y="588020"/>
            <a:ext cx="839788" cy="334962"/>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900" kern="10" spc="0" dirty="0" smtClean="0">
                <a:ln w="9525">
                  <a:solidFill>
                    <a:srgbClr val="000000"/>
                  </a:solidFill>
                  <a:round/>
                  <a:headEnd/>
                  <a:tailEnd/>
                </a:ln>
                <a:solidFill>
                  <a:srgbClr val="000000"/>
                </a:solidFill>
                <a:effectLst/>
                <a:latin typeface="+mj-ea"/>
                <a:ea typeface="+mj-ea"/>
              </a:rPr>
              <a:t>志村署</a:t>
            </a:r>
            <a:endParaRPr lang="ja-JP" altLang="en-US" sz="900" kern="10" spc="0" dirty="0">
              <a:ln w="9525">
                <a:solidFill>
                  <a:srgbClr val="000000"/>
                </a:solidFill>
                <a:round/>
                <a:headEnd/>
                <a:tailEnd/>
              </a:ln>
              <a:solidFill>
                <a:srgbClr val="000000"/>
              </a:solidFill>
              <a:effectLst/>
              <a:latin typeface="+mj-ea"/>
              <a:ea typeface="+mj-ea"/>
            </a:endParaRPr>
          </a:p>
        </p:txBody>
      </p:sp>
      <p:pic>
        <p:nvPicPr>
          <p:cNvPr id="1031" name="図 2"/>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196285" y="82045"/>
            <a:ext cx="663575" cy="938213"/>
          </a:xfrm>
          <a:prstGeom prst="rect">
            <a:avLst/>
          </a:prstGeom>
          <a:noFill/>
          <a:extLst>
            <a:ext uri="{909E8E84-426E-40DD-AFC4-6F175D3DCCD1}">
              <a14:hiddenFill xmlns:a14="http://schemas.microsoft.com/office/drawing/2010/main">
                <a:solidFill>
                  <a:srgbClr val="FFFFFF"/>
                </a:solidFill>
              </a14:hiddenFill>
            </a:ext>
          </a:extLst>
        </p:spPr>
      </p:pic>
      <p:sp>
        <p:nvSpPr>
          <p:cNvPr id="6" name="WordArt 6"/>
          <p:cNvSpPr>
            <a:spLocks noChangeArrowheads="1" noChangeShapeType="1" noTextEdit="1"/>
          </p:cNvSpPr>
          <p:nvPr/>
        </p:nvSpPr>
        <p:spPr bwMode="auto">
          <a:xfrm>
            <a:off x="216073" y="215776"/>
            <a:ext cx="4892965" cy="665803"/>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3600" kern="10" spc="0" dirty="0" smtClean="0">
                <a:ln w="22225">
                  <a:solidFill>
                    <a:schemeClr val="tx1"/>
                  </a:solidFill>
                  <a:round/>
                  <a:headEnd/>
                  <a:tailEnd/>
                </a:ln>
                <a:solidFill>
                  <a:srgbClr val="00CC00"/>
                </a:solidFill>
                <a:latin typeface="HGS創英角ｺﾞｼｯｸUB"/>
                <a:ea typeface="HGS創英角ｺﾞｼｯｸUB"/>
              </a:rPr>
              <a:t>志村</a:t>
            </a:r>
            <a:r>
              <a:rPr lang="zh-TW" altLang="en-US" sz="3600" kern="10" spc="0" dirty="0" smtClean="0">
                <a:ln w="22225">
                  <a:solidFill>
                    <a:schemeClr val="tx1"/>
                  </a:solidFill>
                  <a:round/>
                  <a:headEnd/>
                  <a:tailEnd/>
                </a:ln>
                <a:solidFill>
                  <a:srgbClr val="00CC00"/>
                </a:solidFill>
                <a:latin typeface="HGS創英角ｺﾞｼｯｸUB"/>
                <a:ea typeface="HGS創英角ｺﾞｼｯｸUB"/>
              </a:rPr>
              <a:t>交通安全</a:t>
            </a:r>
            <a:r>
              <a:rPr lang="ja-JP" altLang="en-US" sz="3600" kern="10" spc="0" dirty="0" smtClean="0">
                <a:ln w="22225">
                  <a:solidFill>
                    <a:schemeClr val="tx1"/>
                  </a:solidFill>
                  <a:round/>
                  <a:headEnd/>
                  <a:tailEnd/>
                </a:ln>
                <a:solidFill>
                  <a:srgbClr val="00CC00"/>
                </a:solidFill>
                <a:latin typeface="HGS創英角ｺﾞｼｯｸUB"/>
                <a:ea typeface="HGS創英角ｺﾞｼｯｸUB"/>
              </a:rPr>
              <a:t>情報</a:t>
            </a:r>
            <a:endParaRPr lang="ja-JP" altLang="en-US" sz="3600" kern="10" spc="0" dirty="0">
              <a:ln w="22225">
                <a:solidFill>
                  <a:schemeClr val="tx1"/>
                </a:solidFill>
                <a:round/>
                <a:headEnd/>
                <a:tailEnd/>
              </a:ln>
              <a:solidFill>
                <a:srgbClr val="00CC00"/>
              </a:solidFill>
              <a:latin typeface="HGS創英角ｺﾞｼｯｸUB"/>
              <a:ea typeface="HGS創英角ｺﾞｼｯｸUB"/>
            </a:endParaRPr>
          </a:p>
        </p:txBody>
      </p:sp>
      <p:sp>
        <p:nvSpPr>
          <p:cNvPr id="19" name="Rectangle 18"/>
          <p:cNvSpPr>
            <a:spLocks noChangeArrowheads="1"/>
          </p:cNvSpPr>
          <p:nvPr/>
        </p:nvSpPr>
        <p:spPr bwMode="auto">
          <a:xfrm>
            <a:off x="0" y="457200"/>
            <a:ext cx="72009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爆発 2 21"/>
          <p:cNvSpPr/>
          <p:nvPr/>
        </p:nvSpPr>
        <p:spPr>
          <a:xfrm rot="326134">
            <a:off x="902481" y="1377784"/>
            <a:ext cx="4818904" cy="1038147"/>
          </a:xfrm>
          <a:prstGeom prst="irregularSeal2">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144066" y="1151880"/>
            <a:ext cx="5760640" cy="615553"/>
          </a:xfrm>
          <a:prstGeom prst="rect">
            <a:avLst/>
          </a:prstGeom>
          <a:noFill/>
        </p:spPr>
        <p:txBody>
          <a:bodyPr wrap="square" lIns="0" tIns="0" rIns="0" bIns="0" rtlCol="0">
            <a:spAutoFit/>
          </a:bodyPr>
          <a:lstStyle/>
          <a:p>
            <a:r>
              <a:rPr lang="ja-JP" altLang="en-US" sz="4000" dirty="0" smtClean="0">
                <a:ln w="12700">
                  <a:solidFill>
                    <a:schemeClr val="tx1"/>
                  </a:solidFill>
                </a:ln>
                <a:effectLst>
                  <a:glow rad="88900">
                    <a:schemeClr val="bg1"/>
                  </a:glow>
                </a:effectLst>
                <a:latin typeface="HGPｺﾞｼｯｸM" panose="020B0600000000000000" pitchFamily="50" charset="-128"/>
                <a:ea typeface="HGPｺﾞｼｯｸM" panose="020B0600000000000000" pitchFamily="50" charset="-128"/>
              </a:rPr>
              <a:t>軽貨物車と歩行者の</a:t>
            </a:r>
            <a:endParaRPr kumimoji="1" lang="ja-JP" altLang="en-US" sz="5000" dirty="0">
              <a:ln w="12700">
                <a:noFill/>
              </a:ln>
              <a:effectLst>
                <a:glow rad="88900">
                  <a:schemeClr val="bg1"/>
                </a:glow>
              </a:effectLst>
              <a:latin typeface="HGPｺﾞｼｯｸM" panose="020B0600000000000000" pitchFamily="50" charset="-128"/>
              <a:ea typeface="HGPｺﾞｼｯｸM" panose="020B0600000000000000" pitchFamily="50" charset="-128"/>
            </a:endParaRPr>
          </a:p>
        </p:txBody>
      </p:sp>
      <p:sp>
        <p:nvSpPr>
          <p:cNvPr id="31" name="テキスト ボックス 30"/>
          <p:cNvSpPr txBox="1"/>
          <p:nvPr/>
        </p:nvSpPr>
        <p:spPr>
          <a:xfrm>
            <a:off x="832859" y="1727944"/>
            <a:ext cx="6336704" cy="769441"/>
          </a:xfrm>
          <a:prstGeom prst="rect">
            <a:avLst/>
          </a:prstGeom>
          <a:noFill/>
        </p:spPr>
        <p:txBody>
          <a:bodyPr wrap="square" lIns="0" tIns="0" rIns="0" bIns="0" rtlCol="0">
            <a:spAutoFit/>
          </a:bodyPr>
          <a:lstStyle/>
          <a:p>
            <a:pPr algn="dist"/>
            <a:r>
              <a:rPr kumimoji="1" lang="ja-JP" altLang="en-US" sz="5000" dirty="0" smtClean="0">
                <a:ln w="19050">
                  <a:solidFill>
                    <a:srgbClr val="FF0000"/>
                  </a:solidFill>
                </a:ln>
                <a:effectLst>
                  <a:glow rad="88900">
                    <a:schemeClr val="bg1"/>
                  </a:glow>
                </a:effectLst>
                <a:latin typeface="HGP創英角ｺﾞｼｯｸUB" panose="020B0900000000000000" pitchFamily="50" charset="-128"/>
                <a:ea typeface="HGP創英角ｺﾞｼｯｸUB" panose="020B0900000000000000" pitchFamily="50" charset="-128"/>
              </a:rPr>
              <a:t>交通死亡事故</a:t>
            </a:r>
            <a:r>
              <a:rPr kumimoji="1" lang="ja-JP" altLang="en-US" sz="4000" dirty="0" smtClean="0">
                <a:ln w="19050">
                  <a:solidFill>
                    <a:srgbClr val="FF0000"/>
                  </a:solidFill>
                </a:ln>
                <a:effectLst>
                  <a:glow rad="88900">
                    <a:schemeClr val="bg1"/>
                  </a:glow>
                </a:effectLst>
                <a:latin typeface="HGP創英角ｺﾞｼｯｸUB" panose="020B0900000000000000" pitchFamily="50" charset="-128"/>
                <a:ea typeface="HGP創英角ｺﾞｼｯｸUB" panose="020B0900000000000000" pitchFamily="50" charset="-128"/>
              </a:rPr>
              <a:t>が</a:t>
            </a:r>
            <a:r>
              <a:rPr kumimoji="1" lang="ja-JP" altLang="en-US" sz="5000" dirty="0" smtClean="0">
                <a:ln w="19050">
                  <a:solidFill>
                    <a:srgbClr val="FF0000"/>
                  </a:solidFill>
                </a:ln>
                <a:effectLst>
                  <a:glow rad="88900">
                    <a:schemeClr val="bg1"/>
                  </a:glow>
                </a:effectLst>
                <a:latin typeface="HGP創英角ｺﾞｼｯｸUB" panose="020B0900000000000000" pitchFamily="50" charset="-128"/>
                <a:ea typeface="HGP創英角ｺﾞｼｯｸUB" panose="020B0900000000000000" pitchFamily="50" charset="-128"/>
              </a:rPr>
              <a:t>発生！</a:t>
            </a:r>
            <a:endParaRPr kumimoji="1" lang="ja-JP" altLang="en-US" sz="5000" dirty="0">
              <a:ln w="19050">
                <a:solidFill>
                  <a:srgbClr val="FF0000"/>
                </a:solidFill>
              </a:ln>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3" name="テキスト ボックス 2"/>
          <p:cNvSpPr txBox="1"/>
          <p:nvPr/>
        </p:nvSpPr>
        <p:spPr>
          <a:xfrm>
            <a:off x="3189892" y="2673314"/>
            <a:ext cx="3830319" cy="1759456"/>
          </a:xfrm>
          <a:prstGeom prst="rect">
            <a:avLst/>
          </a:prstGeom>
          <a:noFill/>
        </p:spPr>
        <p:txBody>
          <a:bodyPr wrap="square" rtlCol="0">
            <a:spAutoFit/>
          </a:bodyPr>
          <a:lstStyle/>
          <a:p>
            <a:pPr algn="dist">
              <a:lnSpc>
                <a:spcPts val="2600"/>
              </a:lnSpc>
            </a:pPr>
            <a:r>
              <a:rPr lang="ja-JP" altLang="en-US" sz="1600" dirty="0" smtClean="0">
                <a:latin typeface="HG丸ｺﾞｼｯｸM-PRO" panose="020F0600000000000000" pitchFamily="50" charset="-128"/>
                <a:ea typeface="HG丸ｺﾞｼｯｸM-PRO" panose="020F0600000000000000" pitchFamily="50" charset="-128"/>
              </a:rPr>
              <a:t>　令和</a:t>
            </a:r>
            <a:r>
              <a:rPr kumimoji="1" lang="ja-JP" altLang="en-US" sz="1500" dirty="0" smtClean="0">
                <a:latin typeface="HG丸ｺﾞｼｯｸM-PRO" panose="020F0600000000000000" pitchFamily="50" charset="-128"/>
                <a:ea typeface="HG丸ｺﾞｼｯｸM-PRO" panose="020F0600000000000000" pitchFamily="50" charset="-128"/>
              </a:rPr>
              <a:t>５年</a:t>
            </a:r>
            <a:r>
              <a:rPr kumimoji="1" lang="en-US" altLang="ja-JP" sz="1500" dirty="0" smtClean="0">
                <a:latin typeface="HG丸ｺﾞｼｯｸM-PRO" panose="020F0600000000000000" pitchFamily="50" charset="-128"/>
                <a:ea typeface="HG丸ｺﾞｼｯｸM-PRO" panose="020F0600000000000000" pitchFamily="50" charset="-128"/>
              </a:rPr>
              <a:t>10</a:t>
            </a:r>
            <a:r>
              <a:rPr kumimoji="1" lang="ja-JP" altLang="en-US" sz="1500" dirty="0" smtClean="0">
                <a:latin typeface="HG丸ｺﾞｼｯｸM-PRO" panose="020F0600000000000000" pitchFamily="50" charset="-128"/>
                <a:ea typeface="HG丸ｺﾞｼｯｸM-PRO" panose="020F0600000000000000" pitchFamily="50" charset="-128"/>
              </a:rPr>
              <a:t>月</a:t>
            </a:r>
            <a:r>
              <a:rPr kumimoji="1" lang="en-US" altLang="ja-JP" sz="1500" dirty="0" smtClean="0">
                <a:latin typeface="HG丸ｺﾞｼｯｸM-PRO" panose="020F0600000000000000" pitchFamily="50" charset="-128"/>
                <a:ea typeface="HG丸ｺﾞｼｯｸM-PRO" panose="020F0600000000000000" pitchFamily="50" charset="-128"/>
              </a:rPr>
              <a:t>3</a:t>
            </a:r>
            <a:r>
              <a:rPr kumimoji="1" lang="ja-JP" altLang="en-US" sz="1500" dirty="0" smtClean="0">
                <a:latin typeface="HG丸ｺﾞｼｯｸM-PRO" panose="020F0600000000000000" pitchFamily="50" charset="-128"/>
                <a:ea typeface="HG丸ｺﾞｼｯｸM-PRO" panose="020F0600000000000000" pitchFamily="50" charset="-128"/>
              </a:rPr>
              <a:t>日（火）午後１１時</a:t>
            </a:r>
            <a:endParaRPr kumimoji="1" lang="en-US" altLang="ja-JP" sz="1500" dirty="0" smtClean="0">
              <a:latin typeface="HG丸ｺﾞｼｯｸM-PRO" panose="020F0600000000000000" pitchFamily="50" charset="-128"/>
              <a:ea typeface="HG丸ｺﾞｼｯｸM-PRO" panose="020F0600000000000000" pitchFamily="50" charset="-128"/>
            </a:endParaRPr>
          </a:p>
          <a:p>
            <a:pPr algn="dist">
              <a:lnSpc>
                <a:spcPts val="2600"/>
              </a:lnSpc>
            </a:pPr>
            <a:r>
              <a:rPr kumimoji="1" lang="ja-JP" altLang="en-US" sz="1500" dirty="0" smtClean="0">
                <a:latin typeface="HG丸ｺﾞｼｯｸM-PRO" panose="020F0600000000000000" pitchFamily="50" charset="-128"/>
                <a:ea typeface="HG丸ｺﾞｼｯｸM-PRO" panose="020F0600000000000000" pitchFamily="50" charset="-128"/>
              </a:rPr>
              <a:t>４０分</a:t>
            </a:r>
            <a:r>
              <a:rPr lang="ja-JP" altLang="en-US" sz="1500" dirty="0" smtClean="0">
                <a:latin typeface="HG丸ｺﾞｼｯｸM-PRO" panose="020F0600000000000000" pitchFamily="50" charset="-128"/>
                <a:ea typeface="HG丸ｺﾞｼｯｸM-PRO" panose="020F0600000000000000" pitchFamily="50" charset="-128"/>
              </a:rPr>
              <a:t>頃、板橋区内の信号機がある交差点において、軽貨物車と歩行者が衝突する</a:t>
            </a:r>
            <a:endParaRPr lang="en-US" altLang="ja-JP" sz="1500" dirty="0" smtClean="0">
              <a:latin typeface="HG丸ｺﾞｼｯｸM-PRO" panose="020F0600000000000000" pitchFamily="50" charset="-128"/>
              <a:ea typeface="HG丸ｺﾞｼｯｸM-PRO" panose="020F0600000000000000" pitchFamily="50" charset="-128"/>
            </a:endParaRPr>
          </a:p>
          <a:p>
            <a:pPr algn="dist">
              <a:lnSpc>
                <a:spcPts val="2600"/>
              </a:lnSpc>
            </a:pPr>
            <a:r>
              <a:rPr lang="ja-JP" altLang="en-US" sz="1500" dirty="0" smtClean="0">
                <a:latin typeface="HG丸ｺﾞｼｯｸM-PRO" panose="020F0600000000000000" pitchFamily="50" charset="-128"/>
                <a:ea typeface="HG丸ｺﾞｼｯｸM-PRO" panose="020F0600000000000000" pitchFamily="50" charset="-128"/>
              </a:rPr>
              <a:t>交通事故が発生し、歩行者の男性</a:t>
            </a:r>
            <a:endParaRPr lang="en-US" altLang="ja-JP" sz="1500" dirty="0" smtClean="0">
              <a:latin typeface="HG丸ｺﾞｼｯｸM-PRO" panose="020F0600000000000000" pitchFamily="50" charset="-128"/>
              <a:ea typeface="HG丸ｺﾞｼｯｸM-PRO" panose="020F0600000000000000" pitchFamily="50" charset="-128"/>
            </a:endParaRPr>
          </a:p>
          <a:p>
            <a:pPr>
              <a:lnSpc>
                <a:spcPts val="2600"/>
              </a:lnSpc>
            </a:pPr>
            <a:r>
              <a:rPr lang="ja-JP" altLang="en-US" sz="1500" dirty="0" smtClean="0">
                <a:latin typeface="HG丸ｺﾞｼｯｸM-PRO" panose="020F0600000000000000" pitchFamily="50" charset="-128"/>
                <a:ea typeface="HG丸ｺﾞｼｯｸM-PRO" panose="020F0600000000000000" pitchFamily="50" charset="-128"/>
              </a:rPr>
              <a:t>（７０歳代）が亡くなりました。</a:t>
            </a:r>
            <a:endParaRPr kumimoji="1" lang="ja-JP" altLang="en-US" sz="1500" dirty="0">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144066" y="4464248"/>
            <a:ext cx="6065065" cy="276999"/>
          </a:xfrm>
          <a:prstGeom prst="rect">
            <a:avLst/>
          </a:prstGeom>
          <a:noFill/>
        </p:spPr>
        <p:txBody>
          <a:bodyPr wrap="square" rtlCol="0">
            <a:spAutoFit/>
          </a:bodyPr>
          <a:lstStyle/>
          <a:p>
            <a:r>
              <a:rPr kumimoji="1" lang="en-US" altLang="ja-JP" sz="1200" dirty="0" smtClean="0">
                <a:solidFill>
                  <a:srgbClr val="0070C0"/>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rgbClr val="0070C0"/>
                </a:solidFill>
                <a:latin typeface="HG丸ｺﾞｼｯｸM-PRO" panose="020F0600000000000000" pitchFamily="50" charset="-128"/>
                <a:ea typeface="HG丸ｺﾞｼｯｸM-PRO" panose="020F0600000000000000" pitchFamily="50" charset="-128"/>
              </a:rPr>
              <a:t>概要図は、事故当時者の実際の責任や過失の軽重を表したものではありません。</a:t>
            </a:r>
            <a:endParaRPr kumimoji="1" lang="ja-JP" altLang="en-US" sz="1200" dirty="0">
              <a:solidFill>
                <a:srgbClr val="0070C0"/>
              </a:solidFill>
              <a:latin typeface="HG丸ｺﾞｼｯｸM-PRO" panose="020F0600000000000000" pitchFamily="50" charset="-128"/>
              <a:ea typeface="HG丸ｺﾞｼｯｸM-PRO" panose="020F0600000000000000" pitchFamily="50" charset="-128"/>
            </a:endParaRPr>
          </a:p>
        </p:txBody>
      </p:sp>
      <p:pic>
        <p:nvPicPr>
          <p:cNvPr id="12" name="図 11"/>
          <p:cNvPicPr>
            <a:picLocks noChangeAspect="1"/>
          </p:cNvPicPr>
          <p:nvPr/>
        </p:nvPicPr>
        <p:blipFill>
          <a:blip r:embed="rId4"/>
          <a:stretch>
            <a:fillRect/>
          </a:stretch>
        </p:blipFill>
        <p:spPr>
          <a:xfrm>
            <a:off x="5656889" y="9127283"/>
            <a:ext cx="1408298" cy="1012024"/>
          </a:xfrm>
          <a:prstGeom prst="rect">
            <a:avLst/>
          </a:prstGeom>
        </p:spPr>
      </p:pic>
      <p:pic>
        <p:nvPicPr>
          <p:cNvPr id="13" name="図 12"/>
          <p:cNvPicPr>
            <a:picLocks noChangeAspect="1"/>
          </p:cNvPicPr>
          <p:nvPr/>
        </p:nvPicPr>
        <p:blipFill>
          <a:blip r:embed="rId5"/>
          <a:stretch>
            <a:fillRect/>
          </a:stretch>
        </p:blipFill>
        <p:spPr>
          <a:xfrm>
            <a:off x="224819" y="9298715"/>
            <a:ext cx="5296358" cy="713294"/>
          </a:xfrm>
          <a:prstGeom prst="rect">
            <a:avLst/>
          </a:prstGeom>
        </p:spPr>
      </p:pic>
      <p:sp>
        <p:nvSpPr>
          <p:cNvPr id="9" name="テキスト ボックス 8"/>
          <p:cNvSpPr txBox="1"/>
          <p:nvPr/>
        </p:nvSpPr>
        <p:spPr>
          <a:xfrm>
            <a:off x="72058" y="2675081"/>
            <a:ext cx="1512168" cy="276999"/>
          </a:xfrm>
          <a:prstGeom prst="rect">
            <a:avLst/>
          </a:prstGeom>
          <a:noFill/>
        </p:spPr>
        <p:txBody>
          <a:bodyPr wrap="square" rtlCol="0">
            <a:spAutoFit/>
          </a:bodyPr>
          <a:lstStyle/>
          <a:p>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概要図</a:t>
            </a:r>
            <a:r>
              <a:rPr kumimoji="1" lang="en-US" altLang="ja-JP"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7" name="WordArt 2"/>
          <p:cNvSpPr>
            <a:spLocks noChangeArrowheads="1" noChangeShapeType="1" noTextEdit="1"/>
          </p:cNvSpPr>
          <p:nvPr/>
        </p:nvSpPr>
        <p:spPr bwMode="auto">
          <a:xfrm>
            <a:off x="2016274" y="6984528"/>
            <a:ext cx="3044825" cy="384175"/>
          </a:xfrm>
          <a:prstGeom prst="rect">
            <a:avLst/>
          </a:prstGeom>
          <a:solidFill>
            <a:schemeClr val="bg1"/>
          </a:solidFill>
          <a:ln>
            <a:noFill/>
          </a:ln>
          <a:extLst/>
        </p:spPr>
        <p:txBody>
          <a:bodyPr wrap="none" fromWordArt="1">
            <a:prstTxWarp prst="textPlain">
              <a:avLst>
                <a:gd name="adj" fmla="val 50000"/>
              </a:avLst>
            </a:prstTxWarp>
          </a:bodyPr>
          <a:lstStyle/>
          <a:p>
            <a:pPr algn="ctr" rtl="0">
              <a:buNone/>
            </a:pPr>
            <a:r>
              <a:rPr lang="ja-JP" altLang="en-US" sz="3600" kern="10" spc="0" dirty="0" smtClean="0">
                <a:ln w="6350">
                  <a:noFill/>
                  <a:round/>
                  <a:headEnd/>
                  <a:tailEnd/>
                </a:ln>
                <a:effectLst/>
                <a:latin typeface="HGP創英角ｺﾞｼｯｸUB" panose="020B0900000000000000" pitchFamily="50" charset="-128"/>
                <a:ea typeface="HGP創英角ｺﾞｼｯｸUB" panose="020B0900000000000000" pitchFamily="50" charset="-128"/>
              </a:rPr>
              <a:t>歩行者のみなさん</a:t>
            </a:r>
            <a:endParaRPr lang="ja-JP" altLang="en-US" sz="3600" kern="10" spc="0" dirty="0">
              <a:ln w="6350">
                <a:noFill/>
                <a:round/>
                <a:headEnd/>
                <a:tailEnd/>
              </a:ln>
              <a:effectLst/>
              <a:latin typeface="HGP創英角ｺﾞｼｯｸUB" panose="020B0900000000000000" pitchFamily="50" charset="-128"/>
              <a:ea typeface="HGP創英角ｺﾞｼｯｸUB" panose="020B0900000000000000" pitchFamily="50" charset="-128"/>
            </a:endParaRPr>
          </a:p>
        </p:txBody>
      </p:sp>
      <p:sp>
        <p:nvSpPr>
          <p:cNvPr id="10" name="WordArt 3"/>
          <p:cNvSpPr>
            <a:spLocks noChangeArrowheads="1" noChangeShapeType="1" noTextEdit="1"/>
          </p:cNvSpPr>
          <p:nvPr/>
        </p:nvSpPr>
        <p:spPr bwMode="auto">
          <a:xfrm>
            <a:off x="2088282" y="5040312"/>
            <a:ext cx="3044825" cy="3841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3600" kern="10" spc="0" dirty="0" smtClean="0">
                <a:ln w="6350">
                  <a:noFill/>
                  <a:round/>
                  <a:headEnd/>
                  <a:tailEnd/>
                </a:ln>
                <a:effectLst/>
                <a:latin typeface="HGP創英角ｺﾞｼｯｸUB" panose="020B0900000000000000" pitchFamily="50" charset="-128"/>
                <a:ea typeface="HGP創英角ｺﾞｼｯｸUB" panose="020B0900000000000000" pitchFamily="50" charset="-128"/>
              </a:rPr>
              <a:t>ドライバーのみなさん</a:t>
            </a:r>
            <a:endParaRPr lang="ja-JP" altLang="en-US" sz="3600" kern="10" spc="0" dirty="0">
              <a:ln w="6350">
                <a:noFill/>
                <a:round/>
                <a:headEnd/>
                <a:tailEnd/>
              </a:ln>
              <a:effectLst/>
              <a:latin typeface="HGP創英角ｺﾞｼｯｸUB" panose="020B0900000000000000" pitchFamily="50" charset="-128"/>
              <a:ea typeface="HGP創英角ｺﾞｼｯｸUB" panose="020B0900000000000000" pitchFamily="50" charset="-128"/>
            </a:endParaRPr>
          </a:p>
        </p:txBody>
      </p:sp>
      <p:sp>
        <p:nvSpPr>
          <p:cNvPr id="11" name="AutoShape 4"/>
          <p:cNvSpPr>
            <a:spLocks noChangeArrowheads="1"/>
          </p:cNvSpPr>
          <p:nvPr/>
        </p:nvSpPr>
        <p:spPr bwMode="auto">
          <a:xfrm>
            <a:off x="72058" y="7488585"/>
            <a:ext cx="7056784" cy="1152128"/>
          </a:xfrm>
          <a:prstGeom prst="roundRect">
            <a:avLst>
              <a:gd name="adj" fmla="val 15069"/>
            </a:avLst>
          </a:prstGeom>
          <a:solidFill>
            <a:schemeClr val="accent3">
              <a:lumMod val="20000"/>
              <a:lumOff val="80000"/>
            </a:schemeClr>
          </a:solidFill>
          <a:ln w="44450" cmpd="dbl" algn="ctr">
            <a:solidFill>
              <a:schemeClr val="tx1"/>
            </a:solidFill>
            <a:round/>
            <a:headEnd/>
            <a:tailEnd/>
          </a:ln>
          <a:effectLst/>
        </p:spPr>
        <p:txBody>
          <a:bodyPr vert="horz" wrap="square" lIns="91440" tIns="108000" rIns="91440" bIns="45720" numCol="1" anchor="ctr" anchorCtr="0" compatLnSpc="1">
            <a:prstTxWarp prst="textNoShape">
              <a:avLst/>
            </a:prstTxWarp>
          </a:bodyPr>
          <a:lstStyle/>
          <a:p>
            <a:pPr algn="just">
              <a:spcAft>
                <a:spcPts val="0"/>
              </a:spcAft>
            </a:pPr>
            <a:r>
              <a:rPr lang="ja-JP" altLang="en-US" sz="1800" b="1" dirty="0" smtClean="0"/>
              <a:t>☆　横断歩道を渡る時は、</a:t>
            </a:r>
            <a:r>
              <a:rPr lang="ja-JP" altLang="en-US" sz="1800" b="1" kern="100" spc="-50" dirty="0" smtClean="0">
                <a:latin typeface="+mn-ea"/>
                <a:cs typeface="Times New Roman" panose="02020603050405020304" pitchFamily="18" charset="0"/>
              </a:rPr>
              <a:t>周囲の</a:t>
            </a:r>
            <a:r>
              <a:rPr lang="ja-JP" altLang="ja-JP" sz="1800" b="1" kern="100" spc="-50" dirty="0" smtClean="0">
                <a:latin typeface="+mn-ea"/>
                <a:cs typeface="Times New Roman" panose="02020603050405020304" pitchFamily="18" charset="0"/>
              </a:rPr>
              <a:t>安全確認</a:t>
            </a:r>
            <a:r>
              <a:rPr lang="ja-JP" altLang="en-US" sz="1800" b="1" kern="100" spc="-50" dirty="0" smtClean="0">
                <a:latin typeface="+mn-ea"/>
                <a:cs typeface="Times New Roman" panose="02020603050405020304" pitchFamily="18" charset="0"/>
              </a:rPr>
              <a:t>を行いましょう。</a:t>
            </a:r>
            <a:endParaRPr lang="en-US" altLang="ja-JP" sz="1800" b="1" kern="100" spc="-50" dirty="0" smtClean="0">
              <a:latin typeface="+mn-ea"/>
              <a:cs typeface="Times New Roman" panose="02020603050405020304" pitchFamily="18" charset="0"/>
            </a:endParaRPr>
          </a:p>
          <a:p>
            <a:pPr algn="just">
              <a:spcAft>
                <a:spcPts val="0"/>
              </a:spcAft>
            </a:pPr>
            <a:endParaRPr lang="en-US" altLang="ja-JP" sz="800" b="1" dirty="0" smtClean="0"/>
          </a:p>
          <a:p>
            <a:r>
              <a:rPr lang="ja-JP" altLang="en-US" sz="1800" b="1" dirty="0" smtClean="0"/>
              <a:t>☆　夕暮れ時や夜間に外出する際は、明るく目立つ服装と反射材を</a:t>
            </a:r>
            <a:endParaRPr lang="en-US" altLang="ja-JP" sz="1800" b="1" dirty="0" smtClean="0"/>
          </a:p>
          <a:p>
            <a:r>
              <a:rPr lang="ja-JP" altLang="en-US" sz="1800" b="1" dirty="0" smtClean="0"/>
              <a:t>　活用しましょう。</a:t>
            </a:r>
            <a:endParaRPr lang="en-US" altLang="ja-JP" sz="1800" b="1" dirty="0" smtClean="0"/>
          </a:p>
        </p:txBody>
      </p:sp>
      <p:sp>
        <p:nvSpPr>
          <p:cNvPr id="20" name="AutoShape 5"/>
          <p:cNvSpPr>
            <a:spLocks noChangeArrowheads="1"/>
          </p:cNvSpPr>
          <p:nvPr/>
        </p:nvSpPr>
        <p:spPr bwMode="auto">
          <a:xfrm>
            <a:off x="72057" y="5544368"/>
            <a:ext cx="7033593" cy="1224136"/>
          </a:xfrm>
          <a:prstGeom prst="roundRect">
            <a:avLst>
              <a:gd name="adj" fmla="val 15069"/>
            </a:avLst>
          </a:prstGeom>
          <a:solidFill>
            <a:schemeClr val="accent5">
              <a:lumMod val="20000"/>
              <a:lumOff val="80000"/>
            </a:schemeClr>
          </a:solidFill>
          <a:ln w="44450" cmpd="dbl" algn="ctr">
            <a:solidFill>
              <a:schemeClr val="tx1"/>
            </a:solidFill>
            <a:round/>
            <a:headEnd/>
            <a:tailEnd/>
          </a:ln>
          <a:effectLst/>
        </p:spPr>
        <p:txBody>
          <a:bodyPr vert="horz" wrap="square" lIns="91440" tIns="144000" rIns="91440" bIns="72000" numCol="1" anchor="ctr" anchorCtr="0" compatLnSpc="1">
            <a:prstTxWarp prst="textNoShape">
              <a:avLst/>
            </a:prstTxWarp>
          </a:bodyPr>
          <a:lstStyle/>
          <a:p>
            <a:r>
              <a:rPr lang="ja-JP" altLang="en-US" sz="1800" b="1" dirty="0" smtClean="0"/>
              <a:t>☆　運転する時は、交通ルールを守り、急がずゆとりを持った運転を</a:t>
            </a:r>
            <a:endParaRPr lang="en-US" altLang="ja-JP" sz="1800" b="1" dirty="0" smtClean="0"/>
          </a:p>
          <a:p>
            <a:r>
              <a:rPr lang="ja-JP" altLang="en-US" sz="1800" b="1" dirty="0" smtClean="0"/>
              <a:t>　 しま しょう。</a:t>
            </a:r>
            <a:endParaRPr lang="en-US" altLang="ja-JP" sz="1800" b="1" dirty="0" smtClean="0"/>
          </a:p>
          <a:p>
            <a:endParaRPr lang="en-US" altLang="ja-JP" sz="800" b="1" dirty="0" smtClean="0"/>
          </a:p>
          <a:p>
            <a:r>
              <a:rPr lang="ja-JP" altLang="en-US" sz="1800" b="1" dirty="0" smtClean="0"/>
              <a:t>☆　無理な追い越し・追い抜き運転はやめましょう。</a:t>
            </a:r>
            <a:endParaRPr lang="en-US" altLang="ja-JP" sz="1800" b="1" dirty="0" smtClean="0"/>
          </a:p>
        </p:txBody>
      </p:sp>
      <p:sp>
        <p:nvSpPr>
          <p:cNvPr id="175" name="Line 21054"/>
          <p:cNvSpPr>
            <a:spLocks noChangeShapeType="1"/>
          </p:cNvSpPr>
          <p:nvPr/>
        </p:nvSpPr>
        <p:spPr bwMode="auto">
          <a:xfrm>
            <a:off x="6019800" y="5822553"/>
            <a:ext cx="32385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76" name="正方形/長方形 175"/>
          <p:cNvSpPr>
            <a:spLocks noChangeArrowheads="1"/>
          </p:cNvSpPr>
          <p:nvPr/>
        </p:nvSpPr>
        <p:spPr bwMode="auto">
          <a:xfrm>
            <a:off x="289338" y="3059779"/>
            <a:ext cx="2949162" cy="1283618"/>
          </a:xfrm>
          <a:prstGeom prst="rect">
            <a:avLst/>
          </a:prstGeom>
          <a:solidFill>
            <a:srgbClr val="B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77" name="正方形/長方形 176"/>
          <p:cNvSpPr>
            <a:spLocks noChangeArrowheads="1"/>
          </p:cNvSpPr>
          <p:nvPr/>
        </p:nvSpPr>
        <p:spPr bwMode="auto">
          <a:xfrm>
            <a:off x="1464395" y="2594252"/>
            <a:ext cx="787736" cy="1471039"/>
          </a:xfrm>
          <a:prstGeom prst="rect">
            <a:avLst/>
          </a:prstGeom>
          <a:solidFill>
            <a:srgbClr val="B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78" name="正方形/長方形 177"/>
          <p:cNvSpPr>
            <a:spLocks noChangeArrowheads="1"/>
          </p:cNvSpPr>
          <p:nvPr/>
        </p:nvSpPr>
        <p:spPr bwMode="auto">
          <a:xfrm>
            <a:off x="1467887" y="2593379"/>
            <a:ext cx="640667" cy="1322556"/>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79" name="正方形/長方形 178"/>
          <p:cNvSpPr>
            <a:spLocks noChangeArrowheads="1"/>
          </p:cNvSpPr>
          <p:nvPr/>
        </p:nvSpPr>
        <p:spPr bwMode="auto">
          <a:xfrm>
            <a:off x="284730" y="3153902"/>
            <a:ext cx="2949162" cy="1019540"/>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nvGrpSpPr>
          <p:cNvPr id="180" name="Group 41400"/>
          <p:cNvGrpSpPr>
            <a:grpSpLocks noChangeAspect="1"/>
          </p:cNvGrpSpPr>
          <p:nvPr/>
        </p:nvGrpSpPr>
        <p:grpSpPr bwMode="auto">
          <a:xfrm flipH="1" flipV="1">
            <a:off x="2094196" y="2995122"/>
            <a:ext cx="154831" cy="174046"/>
            <a:chOff x="2380057" y="472854"/>
            <a:chExt cx="21" cy="21"/>
          </a:xfrm>
        </p:grpSpPr>
        <p:sp>
          <p:nvSpPr>
            <p:cNvPr id="241" name="Rectangle 41401"/>
            <p:cNvSpPr>
              <a:spLocks noChangeAspect="1" noChangeArrowheads="1"/>
            </p:cNvSpPr>
            <p:nvPr/>
          </p:nvSpPr>
          <p:spPr bwMode="auto">
            <a:xfrm>
              <a:off x="2380058" y="472854"/>
              <a:ext cx="20" cy="20"/>
            </a:xfrm>
            <a:prstGeom prst="rect">
              <a:avLst/>
            </a:prstGeom>
            <a:solidFill>
              <a:srgbClr xmlns:mc="http://schemas.openxmlformats.org/markup-compatibility/2006" xmlns:a14="http://schemas.microsoft.com/office/drawing/2010/main" val="808080" mc:Ignorable="a14" a14:legacySpreadsheetColorIndex="23"/>
            </a:solidFill>
            <a:ln>
              <a:noFill/>
            </a:ln>
            <a:effectLst/>
            <a:extLs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42" name="Arc 41402"/>
            <p:cNvSpPr>
              <a:spLocks noChangeAspect="1"/>
            </p:cNvSpPr>
            <p:nvPr/>
          </p:nvSpPr>
          <p:spPr bwMode="auto">
            <a:xfrm>
              <a:off x="2380057" y="472856"/>
              <a:ext cx="19" cy="1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xmlns:mc="http://schemas.openxmlformats.org/markup-compatibility/2006" xmlns:a14="http://schemas.microsoft.com/office/drawing/2010/main" val="C0C0C0" mc:Ignorable="a14" a14:legacySpreadsheetColorIndex="22"/>
            </a:solidFill>
            <a:ln>
              <a:noFill/>
            </a:ln>
            <a:effectLst/>
            <a:extLst>
              <a:ext uri="{91240B29-F687-4F45-9708-019B960494DF}">
                <a14:hiddenLine xmlns:a14="http://schemas.microsoft.com/office/drawing/2010/main" w="19050">
                  <a:solidFill>
                    <a:srgbClr val="000000"/>
                  </a:solidFill>
                  <a:round/>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grpSp>
      <p:sp>
        <p:nvSpPr>
          <p:cNvPr id="181" name="AutoShape 937"/>
          <p:cNvSpPr>
            <a:spLocks noChangeAspect="1" noChangeArrowheads="1"/>
          </p:cNvSpPr>
          <p:nvPr/>
        </p:nvSpPr>
        <p:spPr bwMode="auto">
          <a:xfrm>
            <a:off x="2249417" y="2866190"/>
            <a:ext cx="176949" cy="198909"/>
          </a:xfrm>
          <a:prstGeom prst="rtTriangle">
            <a:avLst/>
          </a:prstGeom>
          <a:solidFill>
            <a:srgbClr xmlns:mc="http://schemas.openxmlformats.org/markup-compatibility/2006" xmlns:a14="http://schemas.microsoft.com/office/drawing/2010/main" val="C0C0C0" mc:Ignorable="a14" a14:legacySpreadsheetColorIndex="22"/>
          </a:solidFill>
          <a:ln>
            <a:noFill/>
          </a:ln>
          <a:effectLst/>
          <a:extLs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182" name="AutoShape 938"/>
          <p:cNvSpPr>
            <a:spLocks noChangeAspect="1" noChangeArrowheads="1"/>
          </p:cNvSpPr>
          <p:nvPr/>
        </p:nvSpPr>
        <p:spPr bwMode="auto">
          <a:xfrm rot="16200000">
            <a:off x="1275056" y="2874032"/>
            <a:ext cx="198909" cy="176949"/>
          </a:xfrm>
          <a:prstGeom prst="rtTriangle">
            <a:avLst/>
          </a:prstGeom>
          <a:solidFill>
            <a:srgbClr xmlns:mc="http://schemas.openxmlformats.org/markup-compatibility/2006" xmlns:a14="http://schemas.microsoft.com/office/drawing/2010/main" val="C0C0C0" mc:Ignorable="a14" a14:legacySpreadsheetColorIndex="22"/>
          </a:solidFill>
          <a:ln>
            <a:noFill/>
          </a:ln>
          <a:effectLst/>
          <a:extLs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grpSp>
        <p:nvGrpSpPr>
          <p:cNvPr id="183" name="グループ化 182"/>
          <p:cNvGrpSpPr>
            <a:grpSpLocks/>
          </p:cNvGrpSpPr>
          <p:nvPr/>
        </p:nvGrpSpPr>
        <p:grpSpPr bwMode="auto">
          <a:xfrm>
            <a:off x="280193" y="2632828"/>
            <a:ext cx="2915656" cy="3312424"/>
            <a:chOff x="0" y="46433"/>
            <a:chExt cx="3825477" cy="3908685"/>
          </a:xfrm>
        </p:grpSpPr>
        <p:sp>
          <p:nvSpPr>
            <p:cNvPr id="201" name="Line 42946"/>
            <p:cNvSpPr>
              <a:spLocks noChangeShapeType="1"/>
            </p:cNvSpPr>
            <p:nvPr/>
          </p:nvSpPr>
          <p:spPr bwMode="auto">
            <a:xfrm flipH="1" flipV="1">
              <a:off x="762400" y="1139074"/>
              <a:ext cx="361137" cy="80526"/>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02" name="Line 42946"/>
            <p:cNvSpPr>
              <a:spLocks noChangeShapeType="1"/>
            </p:cNvSpPr>
            <p:nvPr/>
          </p:nvSpPr>
          <p:spPr bwMode="auto">
            <a:xfrm flipH="1">
              <a:off x="762401" y="1063581"/>
              <a:ext cx="376184" cy="80526"/>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03" name="Line 43192"/>
            <p:cNvSpPr>
              <a:spLocks noChangeShapeType="1"/>
            </p:cNvSpPr>
            <p:nvPr/>
          </p:nvSpPr>
          <p:spPr bwMode="auto">
            <a:xfrm rot="5400000">
              <a:off x="865308" y="965440"/>
              <a:ext cx="538526"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4" name="Line 56805"/>
            <p:cNvSpPr>
              <a:spLocks noChangeShapeType="1"/>
            </p:cNvSpPr>
            <p:nvPr/>
          </p:nvSpPr>
          <p:spPr bwMode="auto">
            <a:xfrm flipH="1">
              <a:off x="0" y="1142597"/>
              <a:ext cx="762401" cy="0"/>
            </a:xfrm>
            <a:prstGeom prst="line">
              <a:avLst/>
            </a:prstGeom>
            <a:noFill/>
            <a:ln w="25400">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05" name="Line 42946"/>
            <p:cNvSpPr>
              <a:spLocks noChangeShapeType="1"/>
            </p:cNvSpPr>
            <p:nvPr/>
          </p:nvSpPr>
          <p:spPr bwMode="auto">
            <a:xfrm flipH="1" flipV="1">
              <a:off x="919896" y="1100320"/>
              <a:ext cx="63199" cy="92858"/>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06" name="Line 42946"/>
            <p:cNvSpPr>
              <a:spLocks noChangeShapeType="1"/>
            </p:cNvSpPr>
            <p:nvPr/>
          </p:nvSpPr>
          <p:spPr bwMode="auto">
            <a:xfrm flipH="1" flipV="1">
              <a:off x="1032250" y="1082202"/>
              <a:ext cx="98310" cy="144445"/>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07" name="Line 43192"/>
            <p:cNvSpPr>
              <a:spLocks noChangeShapeType="1"/>
            </p:cNvSpPr>
            <p:nvPr/>
          </p:nvSpPr>
          <p:spPr bwMode="auto">
            <a:xfrm rot="5400000">
              <a:off x="2779535" y="1466745"/>
              <a:ext cx="748074" cy="12949"/>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208" name="グループ化 207"/>
            <p:cNvGrpSpPr>
              <a:grpSpLocks/>
            </p:cNvGrpSpPr>
            <p:nvPr/>
          </p:nvGrpSpPr>
          <p:grpSpPr bwMode="auto">
            <a:xfrm>
              <a:off x="1590923" y="411564"/>
              <a:ext cx="723902" cy="243594"/>
              <a:chOff x="1591761" y="411564"/>
              <a:chExt cx="723902" cy="242637"/>
            </a:xfrm>
          </p:grpSpPr>
          <p:sp>
            <p:nvSpPr>
              <p:cNvPr id="233" name="Line 944"/>
              <p:cNvSpPr>
                <a:spLocks noChangeShapeType="1"/>
              </p:cNvSpPr>
              <p:nvPr/>
            </p:nvSpPr>
            <p:spPr bwMode="auto">
              <a:xfrm rot="16200000">
                <a:off x="1470443" y="532883"/>
                <a:ext cx="242636"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4" name="Line 945"/>
              <p:cNvSpPr>
                <a:spLocks noChangeShapeType="1"/>
              </p:cNvSpPr>
              <p:nvPr/>
            </p:nvSpPr>
            <p:spPr bwMode="auto">
              <a:xfrm rot="-5400000">
                <a:off x="1575219"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5" name="Line 946"/>
              <p:cNvSpPr>
                <a:spLocks noChangeShapeType="1"/>
              </p:cNvSpPr>
              <p:nvPr/>
            </p:nvSpPr>
            <p:spPr bwMode="auto">
              <a:xfrm rot="-5400000">
                <a:off x="1679994"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6" name="Line 947"/>
              <p:cNvSpPr>
                <a:spLocks noChangeShapeType="1"/>
              </p:cNvSpPr>
              <p:nvPr/>
            </p:nvSpPr>
            <p:spPr bwMode="auto">
              <a:xfrm rot="-5400000">
                <a:off x="1784769"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7" name="Line 948"/>
              <p:cNvSpPr>
                <a:spLocks noChangeShapeType="1"/>
              </p:cNvSpPr>
              <p:nvPr/>
            </p:nvSpPr>
            <p:spPr bwMode="auto">
              <a:xfrm rot="-5400000">
                <a:off x="1889544"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8" name="Line 949"/>
              <p:cNvSpPr>
                <a:spLocks noChangeShapeType="1"/>
              </p:cNvSpPr>
              <p:nvPr/>
            </p:nvSpPr>
            <p:spPr bwMode="auto">
              <a:xfrm rot="-5400000">
                <a:off x="1994319"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9" name="Line 950"/>
              <p:cNvSpPr>
                <a:spLocks noChangeShapeType="1"/>
              </p:cNvSpPr>
              <p:nvPr/>
            </p:nvSpPr>
            <p:spPr bwMode="auto">
              <a:xfrm rot="-5400000">
                <a:off x="2099094"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0" name="Line 951"/>
              <p:cNvSpPr>
                <a:spLocks noChangeShapeType="1"/>
              </p:cNvSpPr>
              <p:nvPr/>
            </p:nvSpPr>
            <p:spPr bwMode="auto">
              <a:xfrm rot="-5400000">
                <a:off x="2194344" y="532883"/>
                <a:ext cx="242637" cy="0"/>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209" name="Line 2261"/>
            <p:cNvSpPr>
              <a:spLocks noChangeAspect="1" noChangeShapeType="1"/>
            </p:cNvSpPr>
            <p:nvPr/>
          </p:nvSpPr>
          <p:spPr bwMode="auto">
            <a:xfrm flipH="1" flipV="1">
              <a:off x="3065797" y="3955118"/>
              <a:ext cx="115721" cy="0"/>
            </a:xfrm>
            <a:prstGeom prst="line">
              <a:avLst/>
            </a:prstGeom>
            <a:noFill/>
            <a:ln w="19050">
              <a:solidFill>
                <a:srgbClr xmlns:mc="http://schemas.openxmlformats.org/markup-compatibility/2006" xmlns:a14="http://schemas.microsoft.com/office/drawing/2010/main" val="FFFFFF" mc:Ignorable="a14" a14:legacySpreadsheetColorIndex="9"/>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nvGrpSpPr>
            <p:cNvPr id="212" name="Group 23361"/>
            <p:cNvGrpSpPr>
              <a:grpSpLocks/>
            </p:cNvGrpSpPr>
            <p:nvPr/>
          </p:nvGrpSpPr>
          <p:grpSpPr bwMode="auto">
            <a:xfrm rot="5400000">
              <a:off x="1617916" y="124404"/>
              <a:ext cx="105188" cy="276370"/>
              <a:chOff x="1617916" y="124404"/>
              <a:chExt cx="11" cy="29"/>
            </a:xfrm>
          </p:grpSpPr>
          <p:sp>
            <p:nvSpPr>
              <p:cNvPr id="221" name="AutoShape 23362"/>
              <p:cNvSpPr>
                <a:spLocks noChangeArrowheads="1"/>
              </p:cNvSpPr>
              <p:nvPr/>
            </p:nvSpPr>
            <p:spPr bwMode="auto">
              <a:xfrm rot="-5400000">
                <a:off x="1617907" y="124413"/>
                <a:ext cx="29" cy="11"/>
              </a:xfrm>
              <a:prstGeom prst="flowChartTerminator">
                <a:avLst/>
              </a:prstGeom>
              <a:solidFill>
                <a:srgbClr xmlns:mc="http://schemas.openxmlformats.org/markup-compatibility/2006" xmlns:a14="http://schemas.microsoft.com/office/drawing/2010/main" val="C0C0C0" mc:Ignorable="a14" a14:legacySpreadsheetColorIndex="22"/>
              </a:solidFill>
              <a:ln w="12700" algn="ctr">
                <a:solidFill>
                  <a:srgbClr xmlns:mc="http://schemas.openxmlformats.org/markup-compatibility/2006" xmlns:a14="http://schemas.microsoft.com/office/drawing/2010/main" val="000000" mc:Ignorable="a14" a14:legacySpreadsheetColorIndex="64"/>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22" name="Oval 23363"/>
              <p:cNvSpPr>
                <a:spLocks noChangeArrowheads="1"/>
              </p:cNvSpPr>
              <p:nvPr/>
            </p:nvSpPr>
            <p:spPr bwMode="auto">
              <a:xfrm rot="-5400000">
                <a:off x="1617918" y="124424"/>
                <a:ext cx="7" cy="7"/>
              </a:xfrm>
              <a:prstGeom prst="ellipse">
                <a:avLst/>
              </a:prstGeom>
              <a:solidFill>
                <a:srgbClr xmlns:mc="http://schemas.openxmlformats.org/markup-compatibility/2006" xmlns:a14="http://schemas.microsoft.com/office/drawing/2010/main" val="00CCFF" mc:Ignorable="a14" a14:legacySpreadsheetColorIndex="40"/>
              </a:solidFill>
              <a:ln w="12700" algn="ctr">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23" name="Oval 23364"/>
              <p:cNvSpPr>
                <a:spLocks noChangeArrowheads="1"/>
              </p:cNvSpPr>
              <p:nvPr/>
            </p:nvSpPr>
            <p:spPr bwMode="auto">
              <a:xfrm rot="-5400000">
                <a:off x="1617918" y="124415"/>
                <a:ext cx="7" cy="7"/>
              </a:xfrm>
              <a:prstGeom prst="ellipse">
                <a:avLst/>
              </a:prstGeom>
              <a:solidFill>
                <a:srgbClr xmlns:mc="http://schemas.openxmlformats.org/markup-compatibility/2006" xmlns:a14="http://schemas.microsoft.com/office/drawing/2010/main" val="FFFF00" mc:Ignorable="a14" a14:legacySpreadsheetColorIndex="13"/>
              </a:solidFill>
              <a:ln w="12700" algn="ctr">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24" name="Oval 23365"/>
              <p:cNvSpPr>
                <a:spLocks noChangeArrowheads="1"/>
              </p:cNvSpPr>
              <p:nvPr/>
            </p:nvSpPr>
            <p:spPr bwMode="auto">
              <a:xfrm rot="-5400000">
                <a:off x="1617918" y="124406"/>
                <a:ext cx="7" cy="7"/>
              </a:xfrm>
              <a:prstGeom prst="ellipse">
                <a:avLst/>
              </a:prstGeom>
              <a:solidFill>
                <a:srgbClr xmlns:mc="http://schemas.openxmlformats.org/markup-compatibility/2006" xmlns:a14="http://schemas.microsoft.com/office/drawing/2010/main" val="FF0000" mc:Ignorable="a14" a14:legacySpreadsheetColorIndex="10"/>
              </a:solidFill>
              <a:ln w="12700" algn="ctr">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214" name="Line 56805"/>
            <p:cNvSpPr>
              <a:spLocks noChangeShapeType="1"/>
            </p:cNvSpPr>
            <p:nvPr/>
          </p:nvSpPr>
          <p:spPr bwMode="auto">
            <a:xfrm flipH="1">
              <a:off x="3181516" y="1108145"/>
              <a:ext cx="623469" cy="0"/>
            </a:xfrm>
            <a:prstGeom prst="line">
              <a:avLst/>
            </a:prstGeom>
            <a:noFill/>
            <a:ln w="25400">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15" name="Line 56805"/>
            <p:cNvSpPr>
              <a:spLocks noChangeShapeType="1"/>
            </p:cNvSpPr>
            <p:nvPr/>
          </p:nvSpPr>
          <p:spPr bwMode="auto">
            <a:xfrm>
              <a:off x="1944100" y="46433"/>
              <a:ext cx="0" cy="364275"/>
            </a:xfrm>
            <a:prstGeom prst="line">
              <a:avLst/>
            </a:prstGeom>
            <a:noFill/>
            <a:ln w="25400">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16" name="Line 43192"/>
            <p:cNvSpPr>
              <a:spLocks noChangeShapeType="1"/>
            </p:cNvSpPr>
            <p:nvPr/>
          </p:nvSpPr>
          <p:spPr bwMode="auto">
            <a:xfrm rot="5400000" flipH="1" flipV="1">
              <a:off x="2158073" y="68162"/>
              <a:ext cx="0" cy="396249"/>
            </a:xfrm>
            <a:prstGeom prst="line">
              <a:avLst/>
            </a:prstGeom>
            <a:noFill/>
            <a:ln w="50800">
              <a:solidFill>
                <a:srgbClr xmlns:mc="http://schemas.openxmlformats.org/markup-compatibility/2006" xmlns:a14="http://schemas.microsoft.com/office/drawing/2010/main" val="FFFFFF" mc:Ignorable="a14" a14:legacySpreadsheetColorIndex="9"/>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8" name="Line 42946"/>
            <p:cNvSpPr>
              <a:spLocks noChangeShapeType="1"/>
            </p:cNvSpPr>
            <p:nvPr/>
          </p:nvSpPr>
          <p:spPr bwMode="auto">
            <a:xfrm flipH="1">
              <a:off x="3181515" y="1357822"/>
              <a:ext cx="643962" cy="0"/>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19" name="Line 42946"/>
            <p:cNvSpPr>
              <a:spLocks noChangeShapeType="1"/>
            </p:cNvSpPr>
            <p:nvPr/>
          </p:nvSpPr>
          <p:spPr bwMode="auto">
            <a:xfrm flipH="1">
              <a:off x="97361" y="972009"/>
              <a:ext cx="1044000" cy="0"/>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220" name="Line 42946"/>
            <p:cNvSpPr>
              <a:spLocks noChangeShapeType="1"/>
            </p:cNvSpPr>
            <p:nvPr/>
          </p:nvSpPr>
          <p:spPr bwMode="auto">
            <a:xfrm flipH="1">
              <a:off x="109266" y="846675"/>
              <a:ext cx="1008000" cy="0"/>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97" name="Line 42946"/>
            <p:cNvSpPr>
              <a:spLocks noChangeShapeType="1"/>
            </p:cNvSpPr>
            <p:nvPr/>
          </p:nvSpPr>
          <p:spPr bwMode="auto">
            <a:xfrm flipH="1">
              <a:off x="3181514" y="1606198"/>
              <a:ext cx="618041" cy="0"/>
            </a:xfrm>
            <a:prstGeom prst="line">
              <a:avLst/>
            </a:prstGeom>
            <a:noFill/>
            <a:ln w="25400">
              <a:solidFill>
                <a:srgbClr xmlns:mc="http://schemas.openxmlformats.org/markup-compatibility/2006" xmlns:a14="http://schemas.microsoft.com/office/drawing/2010/main" val="FFFFFF" mc:Ignorable="a14" a14:legacySpreadsheetColorIndex="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grpSp>
      <p:pic>
        <p:nvPicPr>
          <p:cNvPr id="21" name="図 20"/>
          <p:cNvPicPr>
            <a:picLocks noChangeAspect="1"/>
          </p:cNvPicPr>
          <p:nvPr/>
        </p:nvPicPr>
        <p:blipFill>
          <a:blip r:embed="rId6"/>
          <a:stretch>
            <a:fillRect/>
          </a:stretch>
        </p:blipFill>
        <p:spPr>
          <a:xfrm>
            <a:off x="1237597" y="3231400"/>
            <a:ext cx="323116" cy="853514"/>
          </a:xfrm>
          <a:prstGeom prst="rect">
            <a:avLst/>
          </a:prstGeom>
        </p:spPr>
      </p:pic>
      <p:pic>
        <p:nvPicPr>
          <p:cNvPr id="1151" name="Rectangle 414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flipV="1">
            <a:off x="109538" y="676275"/>
            <a:ext cx="31750" cy="31750"/>
          </a:xfrm>
          <a:prstGeom prst="rect">
            <a:avLst/>
          </a:prstGeom>
          <a:noFill/>
          <a:extLst>
            <a:ext uri="{909E8E84-426E-40DD-AFC4-6F175D3DCCD1}">
              <a14:hiddenFill xmlns:a14="http://schemas.microsoft.com/office/drawing/2010/main">
                <a:solidFill>
                  <a:srgbClr val="FFFFFF"/>
                </a:solidFill>
              </a14:hiddenFill>
            </a:ext>
          </a:extLst>
        </p:spPr>
      </p:pic>
      <p:pic>
        <p:nvPicPr>
          <p:cNvPr id="117" name="図 116"/>
          <p:cNvPicPr>
            <a:picLocks noChangeAspect="1"/>
          </p:cNvPicPr>
          <p:nvPr/>
        </p:nvPicPr>
        <p:blipFill>
          <a:blip r:embed="rId6"/>
          <a:stretch>
            <a:fillRect/>
          </a:stretch>
        </p:blipFill>
        <p:spPr>
          <a:xfrm>
            <a:off x="2263024" y="3240112"/>
            <a:ext cx="323116" cy="853514"/>
          </a:xfrm>
          <a:prstGeom prst="rect">
            <a:avLst/>
          </a:prstGeom>
        </p:spPr>
      </p:pic>
      <p:grpSp>
        <p:nvGrpSpPr>
          <p:cNvPr id="184" name="グループ化 183"/>
          <p:cNvGrpSpPr>
            <a:grpSpLocks/>
          </p:cNvGrpSpPr>
          <p:nvPr/>
        </p:nvGrpSpPr>
        <p:grpSpPr bwMode="auto">
          <a:xfrm>
            <a:off x="1312250" y="3740174"/>
            <a:ext cx="485708" cy="185169"/>
            <a:chOff x="1305455" y="1321593"/>
            <a:chExt cx="638833" cy="220263"/>
          </a:xfrm>
        </p:grpSpPr>
        <p:grpSp>
          <p:nvGrpSpPr>
            <p:cNvPr id="185" name="Group 177"/>
            <p:cNvGrpSpPr>
              <a:grpSpLocks/>
            </p:cNvGrpSpPr>
            <p:nvPr/>
          </p:nvGrpSpPr>
          <p:grpSpPr bwMode="auto">
            <a:xfrm rot="5400000">
              <a:off x="1331502" y="1413219"/>
              <a:ext cx="83345" cy="135440"/>
              <a:chOff x="1333350" y="1414608"/>
              <a:chExt cx="961" cy="1531"/>
            </a:xfrm>
          </p:grpSpPr>
          <p:sp>
            <p:nvSpPr>
              <p:cNvPr id="197" name="Oval 178"/>
              <p:cNvSpPr>
                <a:spLocks noChangeArrowheads="1"/>
              </p:cNvSpPr>
              <p:nvPr/>
            </p:nvSpPr>
            <p:spPr bwMode="auto">
              <a:xfrm>
                <a:off x="1333542" y="1414608"/>
                <a:ext cx="481" cy="284"/>
              </a:xfrm>
              <a:prstGeom prst="ellipse">
                <a:avLst/>
              </a:prstGeom>
              <a:gradFill rotWithShape="1">
                <a:gsLst>
                  <a:gs pos="0">
                    <a:srgbClr val="FFFFFF"/>
                  </a:gs>
                  <a:gs pos="100000">
                    <a:srgbClr val="666699"/>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07763" dir="13500000" algn="ctr" rotWithShape="0">
                        <a:srgbClr val="808080"/>
                      </a:outerShdw>
                    </a:effectLst>
                  </a14:hiddenEffects>
                </a:ext>
              </a:extLst>
            </p:spPr>
            <p:txBody>
              <a:bodyPr/>
              <a:lstStyle/>
              <a:p>
                <a:endParaRPr lang="ja-JP" altLang="en-US"/>
              </a:p>
            </p:txBody>
          </p:sp>
          <p:sp>
            <p:nvSpPr>
              <p:cNvPr id="198" name="Oval 179"/>
              <p:cNvSpPr>
                <a:spLocks noChangeArrowheads="1"/>
              </p:cNvSpPr>
              <p:nvPr/>
            </p:nvSpPr>
            <p:spPr bwMode="auto">
              <a:xfrm>
                <a:off x="1333542" y="1415855"/>
                <a:ext cx="481" cy="284"/>
              </a:xfrm>
              <a:prstGeom prst="ellipse">
                <a:avLst/>
              </a:prstGeom>
              <a:gradFill rotWithShape="1">
                <a:gsLst>
                  <a:gs pos="0">
                    <a:srgbClr val="FFFFFF"/>
                  </a:gs>
                  <a:gs pos="100000">
                    <a:srgbClr val="666699"/>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9" name="Oval 180"/>
              <p:cNvSpPr>
                <a:spLocks noChangeArrowheads="1"/>
              </p:cNvSpPr>
              <p:nvPr/>
            </p:nvSpPr>
            <p:spPr bwMode="auto">
              <a:xfrm>
                <a:off x="1333350" y="1414748"/>
                <a:ext cx="961" cy="1247"/>
              </a:xfrm>
              <a:prstGeom prst="ellipse">
                <a:avLst/>
              </a:prstGeom>
              <a:gradFill rotWithShape="1">
                <a:gsLst>
                  <a:gs pos="0">
                    <a:srgbClr val="FFFFFF">
                      <a:alpha val="64000"/>
                    </a:srgbClr>
                  </a:gs>
                  <a:gs pos="100000">
                    <a:srgbClr val="666699"/>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07763" dir="13500000" algn="ctr" rotWithShape="0">
                        <a:srgbClr val="808080"/>
                      </a:outerShdw>
                    </a:effectLst>
                  </a14:hiddenEffects>
                </a:ext>
              </a:extLst>
            </p:spPr>
            <p:txBody>
              <a:bodyPr/>
              <a:lstStyle/>
              <a:p>
                <a:endParaRPr lang="ja-JP" altLang="en-US"/>
              </a:p>
            </p:txBody>
          </p:sp>
          <p:sp>
            <p:nvSpPr>
              <p:cNvPr id="200" name="Oval 181"/>
              <p:cNvSpPr>
                <a:spLocks noChangeArrowheads="1"/>
              </p:cNvSpPr>
              <p:nvPr/>
            </p:nvSpPr>
            <p:spPr bwMode="auto">
              <a:xfrm>
                <a:off x="1333370" y="1414964"/>
                <a:ext cx="841" cy="839"/>
              </a:xfrm>
              <a:prstGeom prst="ellipse">
                <a:avLst/>
              </a:prstGeom>
              <a:gradFill rotWithShape="1">
                <a:gsLst>
                  <a:gs pos="0">
                    <a:srgbClr val="929292"/>
                  </a:gs>
                  <a:gs pos="100000">
                    <a:srgbClr val="000000"/>
                  </a:gs>
                </a:gsLst>
                <a:path path="shape">
                  <a:fillToRect l="50000" t="50000" r="50000" b="50000"/>
                </a:path>
              </a:gra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186" name="Group 52"/>
            <p:cNvGrpSpPr>
              <a:grpSpLocks noChangeAspect="1"/>
            </p:cNvGrpSpPr>
            <p:nvPr/>
          </p:nvGrpSpPr>
          <p:grpSpPr bwMode="auto">
            <a:xfrm>
              <a:off x="1468038" y="1339451"/>
              <a:ext cx="476250" cy="199247"/>
              <a:chOff x="1468038" y="1339451"/>
              <a:chExt cx="5051" cy="2160"/>
            </a:xfrm>
          </p:grpSpPr>
          <p:sp>
            <p:nvSpPr>
              <p:cNvPr id="188" name="AutoShape 53"/>
              <p:cNvSpPr>
                <a:spLocks noChangeAspect="1" noChangeArrowheads="1"/>
              </p:cNvSpPr>
              <p:nvPr/>
            </p:nvSpPr>
            <p:spPr bwMode="auto">
              <a:xfrm rot="-5400000">
                <a:off x="1469490" y="1338011"/>
                <a:ext cx="2160" cy="5039"/>
              </a:xfrm>
              <a:prstGeom prst="roundRect">
                <a:avLst>
                  <a:gd name="adj" fmla="val 16667"/>
                </a:avLst>
              </a:prstGeom>
              <a:gradFill rotWithShape="1">
                <a:gsLst>
                  <a:gs pos="0">
                    <a:srgbClr val="FF9900"/>
                  </a:gs>
                  <a:gs pos="100000">
                    <a:srgbClr val="764700"/>
                  </a:gs>
                </a:gsLst>
                <a:path path="shape">
                  <a:fillToRect l="50000" t="50000" r="50000" b="50000"/>
                </a:path>
              </a:gradFill>
              <a:ln w="9525">
                <a:solidFill>
                  <a:srgbClr val="000000"/>
                </a:solidFill>
                <a:round/>
                <a:headEnd/>
                <a:tailEnd/>
              </a:ln>
              <a:effectLst/>
              <a:extLst>
                <a:ext uri="{AF507438-7753-43E0-B8FC-AC1667EBCBE1}">
                  <a14:hiddenEffects xmlns:a14="http://schemas.microsoft.com/office/drawing/2010/main">
                    <a:effectLst>
                      <a:outerShdw dist="107763" dir="18900000" algn="ctr" rotWithShape="0">
                        <a:srgbClr val="808080"/>
                      </a:outerShdw>
                    </a:effectLst>
                  </a14:hiddenEffects>
                </a:ext>
              </a:extLst>
            </p:spPr>
            <p:txBody>
              <a:bodyPr/>
              <a:lstStyle/>
              <a:p>
                <a:endParaRPr lang="ja-JP" altLang="en-US"/>
              </a:p>
            </p:txBody>
          </p:sp>
          <p:sp>
            <p:nvSpPr>
              <p:cNvPr id="189" name="AutoShape 54"/>
              <p:cNvSpPr>
                <a:spLocks noChangeAspect="1" noChangeArrowheads="1"/>
              </p:cNvSpPr>
              <p:nvPr/>
            </p:nvSpPr>
            <p:spPr bwMode="auto">
              <a:xfrm rot="-5400000">
                <a:off x="1468938" y="1340055"/>
                <a:ext cx="1904" cy="95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4 w 21600"/>
                  <a:gd name="T13" fmla="*/ 4492 h 21600"/>
                  <a:gd name="T14" fmla="*/ 17096 w 21600"/>
                  <a:gd name="T15" fmla="*/ 1710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0" name="AutoShape 55"/>
              <p:cNvSpPr>
                <a:spLocks noChangeAspect="1" noChangeArrowheads="1"/>
              </p:cNvSpPr>
              <p:nvPr/>
            </p:nvSpPr>
            <p:spPr bwMode="auto">
              <a:xfrm rot="16200000" flipV="1">
                <a:off x="1471185" y="1340259"/>
                <a:ext cx="1904" cy="5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4 w 21600"/>
                  <a:gd name="T13" fmla="*/ 4487 h 21600"/>
                  <a:gd name="T14" fmla="*/ 17096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1" name="AutoShape 56"/>
              <p:cNvSpPr>
                <a:spLocks noChangeAspect="1" noChangeArrowheads="1"/>
              </p:cNvSpPr>
              <p:nvPr/>
            </p:nvSpPr>
            <p:spPr bwMode="auto">
              <a:xfrm rot="10800000">
                <a:off x="1470026" y="1341039"/>
                <a:ext cx="2043" cy="38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4 w 21600"/>
                  <a:gd name="T13" fmla="*/ 4491 h 21600"/>
                  <a:gd name="T14" fmla="*/ 17096 w 21600"/>
                  <a:gd name="T15" fmla="*/ 1710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2" name="AutoShape 57"/>
              <p:cNvSpPr>
                <a:spLocks noChangeAspect="1" noChangeArrowheads="1"/>
              </p:cNvSpPr>
              <p:nvPr/>
            </p:nvSpPr>
            <p:spPr bwMode="auto">
              <a:xfrm flipH="1">
                <a:off x="1470026" y="1339643"/>
                <a:ext cx="2043" cy="38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4 w 21600"/>
                  <a:gd name="T13" fmla="*/ 4491 h 21600"/>
                  <a:gd name="T14" fmla="*/ 17096 w 21600"/>
                  <a:gd name="T15" fmla="*/ 17109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3" name="Line 58"/>
              <p:cNvSpPr>
                <a:spLocks noChangeAspect="1" noChangeShapeType="1"/>
              </p:cNvSpPr>
              <p:nvPr/>
            </p:nvSpPr>
            <p:spPr bwMode="auto">
              <a:xfrm rot="-5400000">
                <a:off x="1470889" y="1339815"/>
                <a:ext cx="3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4" name="Line 59"/>
              <p:cNvSpPr>
                <a:spLocks noChangeAspect="1" noChangeShapeType="1"/>
              </p:cNvSpPr>
              <p:nvPr/>
            </p:nvSpPr>
            <p:spPr bwMode="auto">
              <a:xfrm rot="-5400000">
                <a:off x="1470891" y="1341213"/>
                <a:ext cx="38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5" name="Line 60"/>
              <p:cNvSpPr>
                <a:spLocks noChangeAspect="1" noChangeShapeType="1"/>
              </p:cNvSpPr>
              <p:nvPr/>
            </p:nvSpPr>
            <p:spPr bwMode="auto">
              <a:xfrm rot="16200000" flipH="1">
                <a:off x="1468494" y="1339355"/>
                <a:ext cx="432" cy="1344"/>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96" name="Line 61"/>
              <p:cNvSpPr>
                <a:spLocks noChangeAspect="1" noChangeShapeType="1"/>
              </p:cNvSpPr>
              <p:nvPr/>
            </p:nvSpPr>
            <p:spPr bwMode="auto">
              <a:xfrm rot="-5400000">
                <a:off x="1468470" y="1340339"/>
                <a:ext cx="480" cy="1344"/>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187" name="AutoShape 209"/>
            <p:cNvSpPr>
              <a:spLocks noChangeArrowheads="1"/>
            </p:cNvSpPr>
            <p:nvPr/>
          </p:nvSpPr>
          <p:spPr bwMode="auto">
            <a:xfrm>
              <a:off x="1372786" y="1321593"/>
              <a:ext cx="184545" cy="220263"/>
            </a:xfrm>
            <a:prstGeom prst="irregularSeal1">
              <a:avLst/>
            </a:prstGeom>
            <a:solidFill>
              <a:srgbClr val="FF0000"/>
            </a:solidFill>
            <a:ln w="9525">
              <a:solidFill>
                <a:srgbClr val="000000"/>
              </a:solidFill>
              <a:miter lim="800000"/>
              <a:headEnd/>
              <a:tailEnd/>
            </a:ln>
          </p:spPr>
          <p:txBody>
            <a:bodyPr/>
            <a:lstStyle/>
            <a:p>
              <a:endParaRPr lang="ja-JP" altLang="en-US"/>
            </a:p>
          </p:txBody>
        </p:sp>
      </p:grpSp>
      <p:pic>
        <p:nvPicPr>
          <p:cNvPr id="23" name="図 22"/>
          <p:cNvPicPr>
            <a:picLocks noChangeAspect="1"/>
          </p:cNvPicPr>
          <p:nvPr/>
        </p:nvPicPr>
        <p:blipFill>
          <a:blip r:embed="rId8"/>
          <a:stretch>
            <a:fillRect/>
          </a:stretch>
        </p:blipFill>
        <p:spPr>
          <a:xfrm>
            <a:off x="2571599" y="3152592"/>
            <a:ext cx="128027" cy="310923"/>
          </a:xfrm>
          <a:prstGeom prst="rect">
            <a:avLst/>
          </a:prstGeom>
        </p:spPr>
      </p:pic>
      <p:pic>
        <p:nvPicPr>
          <p:cNvPr id="24" name="図 23"/>
          <p:cNvPicPr>
            <a:picLocks noChangeAspect="1"/>
          </p:cNvPicPr>
          <p:nvPr/>
        </p:nvPicPr>
        <p:blipFill>
          <a:blip r:embed="rId9"/>
          <a:stretch>
            <a:fillRect/>
          </a:stretch>
        </p:blipFill>
        <p:spPr>
          <a:xfrm>
            <a:off x="993945" y="3824949"/>
            <a:ext cx="128027" cy="310923"/>
          </a:xfrm>
          <a:prstGeom prst="rect">
            <a:avLst/>
          </a:prstGeom>
        </p:spPr>
      </p:pic>
      <p:pic>
        <p:nvPicPr>
          <p:cNvPr id="25" name="図 24"/>
          <p:cNvPicPr>
            <a:picLocks noChangeAspect="1"/>
          </p:cNvPicPr>
          <p:nvPr/>
        </p:nvPicPr>
        <p:blipFill>
          <a:blip r:embed="rId10"/>
          <a:stretch>
            <a:fillRect/>
          </a:stretch>
        </p:blipFill>
        <p:spPr>
          <a:xfrm>
            <a:off x="1205105" y="2880072"/>
            <a:ext cx="127872" cy="266400"/>
          </a:xfrm>
          <a:prstGeom prst="rect">
            <a:avLst/>
          </a:prstGeom>
        </p:spPr>
      </p:pic>
      <p:pic>
        <p:nvPicPr>
          <p:cNvPr id="121" name="図 120"/>
          <p:cNvPicPr>
            <a:picLocks noChangeAspect="1"/>
          </p:cNvPicPr>
          <p:nvPr/>
        </p:nvPicPr>
        <p:blipFill>
          <a:blip r:embed="rId10"/>
          <a:stretch>
            <a:fillRect/>
          </a:stretch>
        </p:blipFill>
        <p:spPr>
          <a:xfrm>
            <a:off x="1471989" y="4053832"/>
            <a:ext cx="127872" cy="266400"/>
          </a:xfrm>
          <a:prstGeom prst="rect">
            <a:avLst/>
          </a:prstGeom>
        </p:spPr>
      </p:pic>
      <p:pic>
        <p:nvPicPr>
          <p:cNvPr id="122" name="図 121"/>
          <p:cNvPicPr>
            <a:picLocks noChangeAspect="1"/>
          </p:cNvPicPr>
          <p:nvPr/>
        </p:nvPicPr>
        <p:blipFill>
          <a:blip r:embed="rId10"/>
          <a:stretch>
            <a:fillRect/>
          </a:stretch>
        </p:blipFill>
        <p:spPr>
          <a:xfrm>
            <a:off x="2216450" y="4053832"/>
            <a:ext cx="127872" cy="266400"/>
          </a:xfrm>
          <a:prstGeom prst="rect">
            <a:avLst/>
          </a:prstGeom>
        </p:spPr>
      </p:pic>
      <p:pic>
        <p:nvPicPr>
          <p:cNvPr id="123" name="図 122"/>
          <p:cNvPicPr>
            <a:picLocks noChangeAspect="1"/>
          </p:cNvPicPr>
          <p:nvPr/>
        </p:nvPicPr>
        <p:blipFill>
          <a:blip r:embed="rId10"/>
          <a:stretch>
            <a:fillRect/>
          </a:stretch>
        </p:blipFill>
        <p:spPr>
          <a:xfrm>
            <a:off x="2443332" y="2892508"/>
            <a:ext cx="128388" cy="267475"/>
          </a:xfrm>
          <a:prstGeom prst="rect">
            <a:avLst/>
          </a:prstGeom>
        </p:spPr>
      </p:pic>
      <p:sp>
        <p:nvSpPr>
          <p:cNvPr id="26" name="左矢印 25"/>
          <p:cNvSpPr/>
          <p:nvPr/>
        </p:nvSpPr>
        <p:spPr>
          <a:xfrm>
            <a:off x="1805990" y="3785200"/>
            <a:ext cx="360000" cy="108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左矢印 124"/>
          <p:cNvSpPr/>
          <p:nvPr/>
        </p:nvSpPr>
        <p:spPr>
          <a:xfrm rot="16200000">
            <a:off x="1242202" y="3510168"/>
            <a:ext cx="360000" cy="108000"/>
          </a:xfrm>
          <a:prstGeom prst="lef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98" name="Group 12645"/>
          <p:cNvGrpSpPr>
            <a:grpSpLocks noChangeAspect="1"/>
          </p:cNvGrpSpPr>
          <p:nvPr/>
        </p:nvGrpSpPr>
        <p:grpSpPr bwMode="auto">
          <a:xfrm rot="10571425">
            <a:off x="371475" y="122238"/>
            <a:ext cx="31750" cy="26987"/>
            <a:chOff x="20" y="384"/>
            <a:chExt cx="35" cy="19"/>
          </a:xfrm>
        </p:grpSpPr>
      </p:grpSp>
    </p:spTree>
    <p:extLst>
      <p:ext uri="{BB962C8B-B14F-4D97-AF65-F5344CB8AC3E}">
        <p14:creationId xmlns:p14="http://schemas.microsoft.com/office/powerpoint/2010/main" val="4245040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1020</TotalTime>
  <Words>187</Words>
  <Application>Microsoft Office PowerPoint</Application>
  <PresentationFormat>ユーザー設定</PresentationFormat>
  <Paragraphs>27</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ＤＦ平成明朝体W7</vt:lpstr>
      <vt:lpstr>HGPｺﾞｼｯｸM</vt:lpstr>
      <vt:lpstr>HGP創英角ｺﾞｼｯｸUB</vt:lpstr>
      <vt:lpstr>HGS創英角ｺﾞｼｯｸUB</vt:lpstr>
      <vt:lpstr>HG丸ｺﾞｼｯｸM-PRO</vt:lpstr>
      <vt:lpstr>ＭＳ Ｐゴシック</vt:lpstr>
      <vt:lpstr>ＭＳ 明朝</vt:lpstr>
      <vt:lpstr>Arial</vt:lpstr>
      <vt:lpstr>Calibri</vt:lpstr>
      <vt:lpstr>Century</vt:lpstr>
      <vt:lpstr>Times New Roman</vt:lpstr>
      <vt:lpstr>Office ​​テーマ</vt:lpstr>
      <vt:lpstr>PowerPoint プレゼンテーション</vt:lpstr>
    </vt:vector>
  </TitlesOfParts>
  <Company>警視庁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警視庁</dc:creator>
  <cp:lastModifiedBy>本田 博之</cp:lastModifiedBy>
  <cp:revision>109</cp:revision>
  <cp:lastPrinted>2023-10-04T09:03:32Z</cp:lastPrinted>
  <dcterms:created xsi:type="dcterms:W3CDTF">2019-03-23T04:41:35Z</dcterms:created>
  <dcterms:modified xsi:type="dcterms:W3CDTF">2023-10-04T09:03:41Z</dcterms:modified>
</cp:coreProperties>
</file>