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handoutMasterIdLst>
    <p:handoutMasterId r:id="rId12"/>
  </p:handoutMasterIdLst>
  <p:sldIdLst>
    <p:sldId id="268" r:id="rId2"/>
    <p:sldId id="263" r:id="rId3"/>
    <p:sldId id="269" r:id="rId4"/>
    <p:sldId id="264" r:id="rId5"/>
    <p:sldId id="265" r:id="rId6"/>
    <p:sldId id="271" r:id="rId7"/>
    <p:sldId id="266" r:id="rId8"/>
    <p:sldId id="267" r:id="rId9"/>
    <p:sldId id="262" r:id="rId10"/>
  </p:sldIdLst>
  <p:sldSz cx="15119350" cy="10691813"/>
  <p:notesSz cx="9869488" cy="142954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4502" userDrawn="1">
          <p15:clr>
            <a:srgbClr val="A4A3A4"/>
          </p15:clr>
        </p15:guide>
        <p15:guide id="2" pos="31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138" autoAdjust="0"/>
  </p:normalViewPr>
  <p:slideViewPr>
    <p:cSldViewPr snapToGrid="0" showGuides="1">
      <p:cViewPr varScale="1">
        <p:scale>
          <a:sx n="29" d="100"/>
          <a:sy n="29" d="100"/>
        </p:scale>
        <p:origin x="1824" y="36"/>
      </p:cViewPr>
      <p:guideLst/>
    </p:cSldViewPr>
  </p:slideViewPr>
  <p:notesTextViewPr>
    <p:cViewPr>
      <p:scale>
        <a:sx n="1" d="1"/>
        <a:sy n="1" d="1"/>
      </p:scale>
      <p:origin x="0" y="0"/>
    </p:cViewPr>
  </p:notesTextViewPr>
  <p:notesViewPr>
    <p:cSldViewPr snapToGrid="0" showGuides="1">
      <p:cViewPr varScale="1">
        <p:scale>
          <a:sx n="33" d="100"/>
          <a:sy n="33" d="100"/>
        </p:scale>
        <p:origin x="2776" y="68"/>
      </p:cViewPr>
      <p:guideLst>
        <p:guide orient="horz" pos="4502"/>
        <p:guide pos="31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3"/>
            <a:ext cx="4276779" cy="717254"/>
          </a:xfrm>
          <a:prstGeom prst="rect">
            <a:avLst/>
          </a:prstGeom>
        </p:spPr>
        <p:txBody>
          <a:bodyPr vert="horz" lIns="131882" tIns="65939" rIns="131882" bIns="65939" rtlCol="0"/>
          <a:lstStyle>
            <a:lvl1pPr algn="l">
              <a:defRPr sz="1700"/>
            </a:lvl1pPr>
          </a:lstStyle>
          <a:p>
            <a:endParaRPr kumimoji="1" lang="ja-JP" altLang="en-US"/>
          </a:p>
        </p:txBody>
      </p:sp>
      <p:sp>
        <p:nvSpPr>
          <p:cNvPr id="3" name="日付プレースホルダー 2"/>
          <p:cNvSpPr>
            <a:spLocks noGrp="1"/>
          </p:cNvSpPr>
          <p:nvPr>
            <p:ph type="dt" sz="quarter" idx="1"/>
          </p:nvPr>
        </p:nvSpPr>
        <p:spPr>
          <a:xfrm>
            <a:off x="5590433" y="3"/>
            <a:ext cx="4276779" cy="717254"/>
          </a:xfrm>
          <a:prstGeom prst="rect">
            <a:avLst/>
          </a:prstGeom>
        </p:spPr>
        <p:txBody>
          <a:bodyPr vert="horz" lIns="131882" tIns="65939" rIns="131882" bIns="65939" rtlCol="0"/>
          <a:lstStyle>
            <a:lvl1pPr algn="r">
              <a:defRPr sz="1700"/>
            </a:lvl1pPr>
          </a:lstStyle>
          <a:p>
            <a:fld id="{3D375211-FB94-4A50-B063-E1255A39D5C8}" type="datetimeFigureOut">
              <a:rPr kumimoji="1" lang="ja-JP" altLang="en-US" smtClean="0"/>
              <a:t>2024/9/25</a:t>
            </a:fld>
            <a:endParaRPr kumimoji="1" lang="ja-JP" altLang="en-US"/>
          </a:p>
        </p:txBody>
      </p:sp>
      <p:sp>
        <p:nvSpPr>
          <p:cNvPr id="4" name="フッター プレースホルダー 3"/>
          <p:cNvSpPr>
            <a:spLocks noGrp="1"/>
          </p:cNvSpPr>
          <p:nvPr>
            <p:ph type="ftr" sz="quarter" idx="2"/>
          </p:nvPr>
        </p:nvSpPr>
        <p:spPr>
          <a:xfrm>
            <a:off x="5" y="13578192"/>
            <a:ext cx="4276779" cy="717253"/>
          </a:xfrm>
          <a:prstGeom prst="rect">
            <a:avLst/>
          </a:prstGeom>
        </p:spPr>
        <p:txBody>
          <a:bodyPr vert="horz" lIns="131882" tIns="65939" rIns="131882" bIns="65939" rtlCol="0" anchor="b"/>
          <a:lstStyle>
            <a:lvl1pPr algn="l">
              <a:defRPr sz="1700"/>
            </a:lvl1pPr>
          </a:lstStyle>
          <a:p>
            <a:endParaRPr kumimoji="1" lang="ja-JP" altLang="en-US"/>
          </a:p>
        </p:txBody>
      </p:sp>
      <p:sp>
        <p:nvSpPr>
          <p:cNvPr id="5" name="スライド番号プレースホルダー 4"/>
          <p:cNvSpPr>
            <a:spLocks noGrp="1"/>
          </p:cNvSpPr>
          <p:nvPr>
            <p:ph type="sldNum" sz="quarter" idx="3"/>
          </p:nvPr>
        </p:nvSpPr>
        <p:spPr>
          <a:xfrm>
            <a:off x="5590433" y="13578192"/>
            <a:ext cx="4276779" cy="717253"/>
          </a:xfrm>
          <a:prstGeom prst="rect">
            <a:avLst/>
          </a:prstGeom>
        </p:spPr>
        <p:txBody>
          <a:bodyPr vert="horz" lIns="131882" tIns="65939" rIns="131882" bIns="65939" rtlCol="0" anchor="b"/>
          <a:lstStyle>
            <a:lvl1pPr algn="r">
              <a:defRPr sz="1700"/>
            </a:lvl1pPr>
          </a:lstStyle>
          <a:p>
            <a:fld id="{22317C1E-CECA-4383-B795-24E091F1A050}" type="slidenum">
              <a:rPr kumimoji="1" lang="ja-JP" altLang="en-US" smtClean="0"/>
              <a:t>‹#›</a:t>
            </a:fld>
            <a:endParaRPr kumimoji="1" lang="ja-JP" altLang="en-US"/>
          </a:p>
        </p:txBody>
      </p:sp>
    </p:spTree>
    <p:extLst>
      <p:ext uri="{BB962C8B-B14F-4D97-AF65-F5344CB8AC3E}">
        <p14:creationId xmlns:p14="http://schemas.microsoft.com/office/powerpoint/2010/main" val="689439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4276471" cy="716941"/>
          </a:xfrm>
          <a:prstGeom prst="rect">
            <a:avLst/>
          </a:prstGeom>
        </p:spPr>
        <p:txBody>
          <a:bodyPr vert="horz" lIns="131882" tIns="65939" rIns="131882" bIns="65939" rtlCol="0"/>
          <a:lstStyle>
            <a:lvl1pPr algn="l">
              <a:defRPr sz="1700"/>
            </a:lvl1pPr>
          </a:lstStyle>
          <a:p>
            <a:endParaRPr kumimoji="1" lang="ja-JP" altLang="en-US"/>
          </a:p>
        </p:txBody>
      </p:sp>
      <p:sp>
        <p:nvSpPr>
          <p:cNvPr id="3" name="日付プレースホルダー 2"/>
          <p:cNvSpPr>
            <a:spLocks noGrp="1"/>
          </p:cNvSpPr>
          <p:nvPr>
            <p:ph type="dt" idx="1"/>
          </p:nvPr>
        </p:nvSpPr>
        <p:spPr>
          <a:xfrm>
            <a:off x="5590722" y="0"/>
            <a:ext cx="4276471" cy="716941"/>
          </a:xfrm>
          <a:prstGeom prst="rect">
            <a:avLst/>
          </a:prstGeom>
        </p:spPr>
        <p:txBody>
          <a:bodyPr vert="horz" lIns="131882" tIns="65939" rIns="131882" bIns="65939" rtlCol="0"/>
          <a:lstStyle>
            <a:lvl1pPr algn="r">
              <a:defRPr sz="1700"/>
            </a:lvl1pPr>
          </a:lstStyle>
          <a:p>
            <a:fld id="{3E5FD71C-8EEA-4430-9013-47284606E2CC}" type="datetimeFigureOut">
              <a:rPr kumimoji="1" lang="ja-JP" altLang="en-US" smtClean="0"/>
              <a:t>2024/9/25</a:t>
            </a:fld>
            <a:endParaRPr kumimoji="1" lang="ja-JP" altLang="en-US"/>
          </a:p>
        </p:txBody>
      </p:sp>
      <p:sp>
        <p:nvSpPr>
          <p:cNvPr id="4" name="スライド イメージ プレースホルダー 3"/>
          <p:cNvSpPr>
            <a:spLocks noGrp="1" noRot="1" noChangeAspect="1"/>
          </p:cNvSpPr>
          <p:nvPr>
            <p:ph type="sldImg" idx="2"/>
          </p:nvPr>
        </p:nvSpPr>
        <p:spPr>
          <a:xfrm>
            <a:off x="1520825" y="1785938"/>
            <a:ext cx="6827838" cy="4829175"/>
          </a:xfrm>
          <a:prstGeom prst="rect">
            <a:avLst/>
          </a:prstGeom>
          <a:noFill/>
          <a:ln w="12700">
            <a:solidFill>
              <a:prstClr val="black"/>
            </a:solidFill>
          </a:ln>
        </p:spPr>
        <p:txBody>
          <a:bodyPr vert="horz" lIns="131882" tIns="65939" rIns="131882" bIns="65939" rtlCol="0" anchor="ctr"/>
          <a:lstStyle/>
          <a:p>
            <a:endParaRPr lang="ja-JP" altLang="en-US"/>
          </a:p>
        </p:txBody>
      </p:sp>
      <p:sp>
        <p:nvSpPr>
          <p:cNvPr id="5" name="ノート プレースホルダー 4"/>
          <p:cNvSpPr>
            <a:spLocks noGrp="1"/>
          </p:cNvSpPr>
          <p:nvPr>
            <p:ph type="body" sz="quarter" idx="3"/>
          </p:nvPr>
        </p:nvSpPr>
        <p:spPr>
          <a:xfrm>
            <a:off x="987410" y="6879440"/>
            <a:ext cx="7894670" cy="5628216"/>
          </a:xfrm>
          <a:prstGeom prst="rect">
            <a:avLst/>
          </a:prstGeom>
        </p:spPr>
        <p:txBody>
          <a:bodyPr vert="horz" lIns="131882" tIns="65939" rIns="131882" bIns="6593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8" y="13578500"/>
            <a:ext cx="4276471" cy="716941"/>
          </a:xfrm>
          <a:prstGeom prst="rect">
            <a:avLst/>
          </a:prstGeom>
        </p:spPr>
        <p:txBody>
          <a:bodyPr vert="horz" lIns="131882" tIns="65939" rIns="131882" bIns="65939" rtlCol="0" anchor="b"/>
          <a:lstStyle>
            <a:lvl1pPr algn="l">
              <a:defRPr sz="1700"/>
            </a:lvl1pPr>
          </a:lstStyle>
          <a:p>
            <a:endParaRPr kumimoji="1" lang="ja-JP" altLang="en-US"/>
          </a:p>
        </p:txBody>
      </p:sp>
      <p:sp>
        <p:nvSpPr>
          <p:cNvPr id="7" name="スライド番号プレースホルダー 6"/>
          <p:cNvSpPr>
            <a:spLocks noGrp="1"/>
          </p:cNvSpPr>
          <p:nvPr>
            <p:ph type="sldNum" sz="quarter" idx="5"/>
          </p:nvPr>
        </p:nvSpPr>
        <p:spPr>
          <a:xfrm>
            <a:off x="5590722" y="13578500"/>
            <a:ext cx="4276471" cy="716941"/>
          </a:xfrm>
          <a:prstGeom prst="rect">
            <a:avLst/>
          </a:prstGeom>
        </p:spPr>
        <p:txBody>
          <a:bodyPr vert="horz" lIns="131882" tIns="65939" rIns="131882" bIns="65939" rtlCol="0" anchor="b"/>
          <a:lstStyle>
            <a:lvl1pPr algn="r">
              <a:defRPr sz="1700"/>
            </a:lvl1pPr>
          </a:lstStyle>
          <a:p>
            <a:fld id="{DCC8E1DF-D5F4-4169-B566-7E48F895F570}" type="slidenum">
              <a:rPr kumimoji="1" lang="ja-JP" altLang="en-US" smtClean="0"/>
              <a:t>‹#›</a:t>
            </a:fld>
            <a:endParaRPr kumimoji="1" lang="ja-JP" altLang="en-US"/>
          </a:p>
        </p:txBody>
      </p:sp>
    </p:spTree>
    <p:extLst>
      <p:ext uri="{BB962C8B-B14F-4D97-AF65-F5344CB8AC3E}">
        <p14:creationId xmlns:p14="http://schemas.microsoft.com/office/powerpoint/2010/main" val="3499151312"/>
      </p:ext>
    </p:extLst>
  </p:cSld>
  <p:clrMap bg1="lt1" tx1="dk1" bg2="lt2" tx2="dk2" accent1="accent1" accent2="accent2" accent3="accent3" accent4="accent4" accent5="accent5" accent6="accent6" hlink="hlink" folHlink="folHlink"/>
  <p:notesStyle>
    <a:lvl1pPr marL="0" algn="l" defTabSz="1238798" rtl="0" eaLnBrk="1" latinLnBrk="0" hangingPunct="1">
      <a:defRPr kumimoji="1" sz="1626" kern="1200">
        <a:solidFill>
          <a:schemeClr val="tx1"/>
        </a:solidFill>
        <a:latin typeface="+mn-lt"/>
        <a:ea typeface="+mn-ea"/>
        <a:cs typeface="+mn-cs"/>
      </a:defRPr>
    </a:lvl1pPr>
    <a:lvl2pPr marL="619400" algn="l" defTabSz="1238798" rtl="0" eaLnBrk="1" latinLnBrk="0" hangingPunct="1">
      <a:defRPr kumimoji="1" sz="1626" kern="1200">
        <a:solidFill>
          <a:schemeClr val="tx1"/>
        </a:solidFill>
        <a:latin typeface="+mn-lt"/>
        <a:ea typeface="+mn-ea"/>
        <a:cs typeface="+mn-cs"/>
      </a:defRPr>
    </a:lvl2pPr>
    <a:lvl3pPr marL="1238798" algn="l" defTabSz="1238798" rtl="0" eaLnBrk="1" latinLnBrk="0" hangingPunct="1">
      <a:defRPr kumimoji="1" sz="1626" kern="1200">
        <a:solidFill>
          <a:schemeClr val="tx1"/>
        </a:solidFill>
        <a:latin typeface="+mn-lt"/>
        <a:ea typeface="+mn-ea"/>
        <a:cs typeface="+mn-cs"/>
      </a:defRPr>
    </a:lvl3pPr>
    <a:lvl4pPr marL="1858198" algn="l" defTabSz="1238798" rtl="0" eaLnBrk="1" latinLnBrk="0" hangingPunct="1">
      <a:defRPr kumimoji="1" sz="1626" kern="1200">
        <a:solidFill>
          <a:schemeClr val="tx1"/>
        </a:solidFill>
        <a:latin typeface="+mn-lt"/>
        <a:ea typeface="+mn-ea"/>
        <a:cs typeface="+mn-cs"/>
      </a:defRPr>
    </a:lvl4pPr>
    <a:lvl5pPr marL="2477597" algn="l" defTabSz="1238798" rtl="0" eaLnBrk="1" latinLnBrk="0" hangingPunct="1">
      <a:defRPr kumimoji="1" sz="1626" kern="1200">
        <a:solidFill>
          <a:schemeClr val="tx1"/>
        </a:solidFill>
        <a:latin typeface="+mn-lt"/>
        <a:ea typeface="+mn-ea"/>
        <a:cs typeface="+mn-cs"/>
      </a:defRPr>
    </a:lvl5pPr>
    <a:lvl6pPr marL="3096997" algn="l" defTabSz="1238798" rtl="0" eaLnBrk="1" latinLnBrk="0" hangingPunct="1">
      <a:defRPr kumimoji="1" sz="1626" kern="1200">
        <a:solidFill>
          <a:schemeClr val="tx1"/>
        </a:solidFill>
        <a:latin typeface="+mn-lt"/>
        <a:ea typeface="+mn-ea"/>
        <a:cs typeface="+mn-cs"/>
      </a:defRPr>
    </a:lvl6pPr>
    <a:lvl7pPr marL="3716395" algn="l" defTabSz="1238798" rtl="0" eaLnBrk="1" latinLnBrk="0" hangingPunct="1">
      <a:defRPr kumimoji="1" sz="1626" kern="1200">
        <a:solidFill>
          <a:schemeClr val="tx1"/>
        </a:solidFill>
        <a:latin typeface="+mn-lt"/>
        <a:ea typeface="+mn-ea"/>
        <a:cs typeface="+mn-cs"/>
      </a:defRPr>
    </a:lvl7pPr>
    <a:lvl8pPr marL="4335795" algn="l" defTabSz="1238798" rtl="0" eaLnBrk="1" latinLnBrk="0" hangingPunct="1">
      <a:defRPr kumimoji="1" sz="1626" kern="1200">
        <a:solidFill>
          <a:schemeClr val="tx1"/>
        </a:solidFill>
        <a:latin typeface="+mn-lt"/>
        <a:ea typeface="+mn-ea"/>
        <a:cs typeface="+mn-cs"/>
      </a:defRPr>
    </a:lvl8pPr>
    <a:lvl9pPr marL="4955195" algn="l" defTabSz="1238798" rtl="0" eaLnBrk="1" latinLnBrk="0" hangingPunct="1">
      <a:defRPr kumimoji="1" sz="162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CC8E1DF-D5F4-4169-B566-7E48F895F570}" type="slidenum">
              <a:rPr kumimoji="1" lang="ja-JP" altLang="en-US" smtClean="0"/>
              <a:t>1</a:t>
            </a:fld>
            <a:endParaRPr kumimoji="1" lang="ja-JP" altLang="en-US"/>
          </a:p>
        </p:txBody>
      </p:sp>
    </p:spTree>
    <p:extLst>
      <p:ext uri="{BB962C8B-B14F-4D97-AF65-F5344CB8AC3E}">
        <p14:creationId xmlns:p14="http://schemas.microsoft.com/office/powerpoint/2010/main" val="61974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sz="1800" dirty="0" smtClean="0"/>
              <a:t>①</a:t>
            </a:r>
          </a:p>
          <a:p>
            <a:pPr algn="l"/>
            <a:r>
              <a:rPr lang="ja-JP" altLang="en-US" sz="1800" dirty="0" smtClean="0"/>
              <a:t>ハクちゃん：「こんにちは！ぼくの名前はハクちゃん。</a:t>
            </a:r>
            <a:endParaRPr lang="en-US" altLang="ja-JP" sz="1800" dirty="0" smtClean="0"/>
          </a:p>
          <a:p>
            <a:pPr algn="l"/>
            <a:r>
              <a:rPr lang="ja-JP" altLang="en-US" sz="1800" dirty="0" smtClean="0"/>
              <a:t>みんな見て、ぼくのおはし素敵でしょう！木でできているんだよ」</a:t>
            </a:r>
          </a:p>
          <a:p>
            <a:endParaRPr kumimoji="1" lang="ja-JP" altLang="en-US" dirty="0"/>
          </a:p>
        </p:txBody>
      </p:sp>
      <p:sp>
        <p:nvSpPr>
          <p:cNvPr id="4" name="スライド番号プレースホルダー 3"/>
          <p:cNvSpPr>
            <a:spLocks noGrp="1"/>
          </p:cNvSpPr>
          <p:nvPr>
            <p:ph type="sldNum" sz="quarter" idx="10"/>
          </p:nvPr>
        </p:nvSpPr>
        <p:spPr/>
        <p:txBody>
          <a:bodyPr/>
          <a:lstStyle/>
          <a:p>
            <a:fld id="{DCC8E1DF-D5F4-4169-B566-7E48F895F570}" type="slidenum">
              <a:rPr kumimoji="1" lang="ja-JP" altLang="en-US" smtClean="0"/>
              <a:t>2</a:t>
            </a:fld>
            <a:endParaRPr kumimoji="1" lang="ja-JP" altLang="en-US"/>
          </a:p>
        </p:txBody>
      </p:sp>
    </p:spTree>
    <p:extLst>
      <p:ext uri="{BB962C8B-B14F-4D97-AF65-F5344CB8AC3E}">
        <p14:creationId xmlns:p14="http://schemas.microsoft.com/office/powerpoint/2010/main" val="1739170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smtClean="0">
                <a:solidFill>
                  <a:prstClr val="black"/>
                </a:solidFill>
              </a:rPr>
              <a:t>②</a:t>
            </a:r>
            <a:endParaRPr lang="en-US" altLang="ja-JP" dirty="0" smtClean="0">
              <a:solidFill>
                <a:prstClr val="black"/>
              </a:solidFill>
            </a:endParaRPr>
          </a:p>
          <a:p>
            <a:pPr marL="0" indent="0">
              <a:buNone/>
            </a:pPr>
            <a:r>
              <a:rPr lang="ja-JP" altLang="en-US" dirty="0" smtClean="0"/>
              <a:t>ハクちゃんは、お気に入りの木のおはしを持って考えました。</a:t>
            </a:r>
            <a:endParaRPr lang="en-US" altLang="ja-JP" dirty="0" smtClean="0">
              <a:solidFill>
                <a:prstClr val="black"/>
              </a:solidFill>
            </a:endParaRPr>
          </a:p>
          <a:p>
            <a:pPr marL="0" indent="0">
              <a:buNone/>
            </a:pPr>
            <a:endParaRPr lang="en-US" altLang="ja-JP" dirty="0" smtClean="0">
              <a:solidFill>
                <a:prstClr val="black"/>
              </a:solidFill>
            </a:endParaRPr>
          </a:p>
          <a:p>
            <a:pPr marL="0" indent="0">
              <a:buNone/>
            </a:pPr>
            <a:r>
              <a:rPr lang="ja-JP" altLang="ja-JP" dirty="0" smtClean="0">
                <a:solidFill>
                  <a:prstClr val="black"/>
                </a:solidFill>
              </a:rPr>
              <a:t>ハクちゃん：「このおはしって、どこから来たんだろう？森から？工場から？それとも…？」</a:t>
            </a:r>
          </a:p>
          <a:p>
            <a:endParaRPr kumimoji="1" lang="ja-JP" altLang="en-US" dirty="0"/>
          </a:p>
        </p:txBody>
      </p:sp>
      <p:sp>
        <p:nvSpPr>
          <p:cNvPr id="4" name="スライド番号プレースホルダー 3"/>
          <p:cNvSpPr>
            <a:spLocks noGrp="1"/>
          </p:cNvSpPr>
          <p:nvPr>
            <p:ph type="sldNum" sz="quarter" idx="10"/>
          </p:nvPr>
        </p:nvSpPr>
        <p:spPr/>
        <p:txBody>
          <a:bodyPr/>
          <a:lstStyle/>
          <a:p>
            <a:fld id="{DCC8E1DF-D5F4-4169-B566-7E48F895F570}" type="slidenum">
              <a:rPr kumimoji="1" lang="ja-JP" altLang="en-US" smtClean="0"/>
              <a:t>3</a:t>
            </a:fld>
            <a:endParaRPr kumimoji="1" lang="ja-JP" altLang="en-US"/>
          </a:p>
        </p:txBody>
      </p:sp>
    </p:spTree>
    <p:extLst>
      <p:ext uri="{BB962C8B-B14F-4D97-AF65-F5344CB8AC3E}">
        <p14:creationId xmlns:p14="http://schemas.microsoft.com/office/powerpoint/2010/main" val="1637585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smtClean="0"/>
              <a:t>③</a:t>
            </a:r>
            <a:endParaRPr lang="en-US" altLang="ja-JP" dirty="0" smtClean="0"/>
          </a:p>
          <a:p>
            <a:pPr marL="0" indent="0">
              <a:buNone/>
            </a:pPr>
            <a:r>
              <a:rPr lang="ja-JP" altLang="en-US" dirty="0" smtClean="0"/>
              <a:t>ハクちゃんは木のおはしがどこから来たのか調べるために</a:t>
            </a:r>
            <a:endParaRPr lang="en-US" altLang="ja-JP" dirty="0" smtClean="0"/>
          </a:p>
          <a:p>
            <a:pPr marL="0" indent="0">
              <a:buNone/>
            </a:pPr>
            <a:r>
              <a:rPr lang="ja-JP" altLang="en-US" dirty="0" smtClean="0"/>
              <a:t>森の先生に聞いてみることにしました。</a:t>
            </a:r>
          </a:p>
          <a:p>
            <a:pPr marL="0" indent="0">
              <a:buNone/>
            </a:pPr>
            <a:endParaRPr lang="en-US" altLang="ja-JP" dirty="0" smtClean="0">
              <a:solidFill>
                <a:prstClr val="black"/>
              </a:solidFill>
            </a:endParaRPr>
          </a:p>
          <a:p>
            <a:pPr marL="0" indent="0">
              <a:buNone/>
            </a:pPr>
            <a:r>
              <a:rPr lang="ja-JP" altLang="ja-JP" dirty="0" smtClean="0">
                <a:solidFill>
                  <a:prstClr val="black"/>
                </a:solidFill>
              </a:rPr>
              <a:t>ハクちゃん：「</a:t>
            </a:r>
            <a:r>
              <a:rPr lang="ja-JP" altLang="en-US" dirty="0" smtClean="0">
                <a:solidFill>
                  <a:prstClr val="black"/>
                </a:solidFill>
              </a:rPr>
              <a:t>森の先生、このおはしはどうやって作られたの</a:t>
            </a:r>
            <a:r>
              <a:rPr lang="ja-JP" altLang="ja-JP" dirty="0" smtClean="0">
                <a:solidFill>
                  <a:prstClr val="black"/>
                </a:solidFill>
              </a:rPr>
              <a:t>？」</a:t>
            </a:r>
            <a:endParaRPr lang="ja-JP" altLang="en-US" dirty="0" smtClean="0"/>
          </a:p>
          <a:p>
            <a:pPr marL="0" indent="0">
              <a:buNone/>
            </a:pPr>
            <a:r>
              <a:rPr lang="ja-JP" altLang="en-US" dirty="0" smtClean="0"/>
              <a:t>森の先生：「ハクちゃんのおはしは森で育った木からできているんだよ。」</a:t>
            </a:r>
          </a:p>
          <a:p>
            <a:endParaRPr kumimoji="1" lang="ja-JP" altLang="en-US" dirty="0"/>
          </a:p>
        </p:txBody>
      </p:sp>
      <p:sp>
        <p:nvSpPr>
          <p:cNvPr id="4" name="スライド番号プレースホルダー 3"/>
          <p:cNvSpPr>
            <a:spLocks noGrp="1"/>
          </p:cNvSpPr>
          <p:nvPr>
            <p:ph type="sldNum" sz="quarter" idx="10"/>
          </p:nvPr>
        </p:nvSpPr>
        <p:spPr/>
        <p:txBody>
          <a:bodyPr/>
          <a:lstStyle/>
          <a:p>
            <a:fld id="{DCC8E1DF-D5F4-4169-B566-7E48F895F570}" type="slidenum">
              <a:rPr kumimoji="1" lang="ja-JP" altLang="en-US" smtClean="0"/>
              <a:t>4</a:t>
            </a:fld>
            <a:endParaRPr kumimoji="1" lang="ja-JP" altLang="en-US"/>
          </a:p>
        </p:txBody>
      </p:sp>
    </p:spTree>
    <p:extLst>
      <p:ext uri="{BB962C8B-B14F-4D97-AF65-F5344CB8AC3E}">
        <p14:creationId xmlns:p14="http://schemas.microsoft.com/office/powerpoint/2010/main" val="876245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20825" y="1785938"/>
            <a:ext cx="6827838" cy="4829175"/>
          </a:xfrm>
        </p:spPr>
      </p:sp>
      <p:sp>
        <p:nvSpPr>
          <p:cNvPr id="3" name="ノート プレースホルダー 2"/>
          <p:cNvSpPr>
            <a:spLocks noGrp="1"/>
          </p:cNvSpPr>
          <p:nvPr>
            <p:ph type="body" idx="1"/>
          </p:nvPr>
        </p:nvSpPr>
        <p:spPr/>
        <p:txBody>
          <a:bodyPr/>
          <a:lstStyle/>
          <a:p>
            <a:pPr marL="0" indent="0">
              <a:buNone/>
            </a:pPr>
            <a:r>
              <a:rPr lang="ja-JP" altLang="en-US" dirty="0" smtClean="0"/>
              <a:t>④ </a:t>
            </a:r>
          </a:p>
          <a:p>
            <a:pPr marL="0" indent="0">
              <a:buNone/>
            </a:pPr>
            <a:r>
              <a:rPr lang="ja-JP" altLang="en-US" dirty="0" smtClean="0"/>
              <a:t>ハクちゃん：「わあ！じゃあ、ぼくが使っているおはしは森から来ているんだね！」とハクちゃんはびっくりしました。</a:t>
            </a:r>
            <a:endParaRPr lang="en-US" altLang="ja-JP" dirty="0" smtClean="0"/>
          </a:p>
          <a:p>
            <a:pPr marL="0" indent="0">
              <a:buNone/>
            </a:pPr>
            <a:endParaRPr lang="en-US" altLang="ja-JP" dirty="0" smtClean="0"/>
          </a:p>
          <a:p>
            <a:pPr marL="0" indent="0">
              <a:buNone/>
            </a:pPr>
            <a:r>
              <a:rPr lang="ja-JP" altLang="en-US" dirty="0" smtClean="0"/>
              <a:t>森の先生：「そうなんだよ、ハクちゃん。実は皆が住んでいる日本の半分以上は木や森でできているんだ。ハクちゃん、今日は先生と一緒に森を探検してみよう！」</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CC8E1DF-D5F4-4169-B566-7E48F895F570}" type="slidenum">
              <a:rPr kumimoji="1" lang="ja-JP" altLang="en-US" smtClean="0"/>
              <a:t>5</a:t>
            </a:fld>
            <a:endParaRPr kumimoji="1" lang="ja-JP" altLang="en-US"/>
          </a:p>
        </p:txBody>
      </p:sp>
    </p:spTree>
    <p:extLst>
      <p:ext uri="{BB962C8B-B14F-4D97-AF65-F5344CB8AC3E}">
        <p14:creationId xmlns:p14="http://schemas.microsoft.com/office/powerpoint/2010/main" val="2266378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smtClean="0"/>
              <a:t>⑤ </a:t>
            </a:r>
            <a:endParaRPr lang="en-US" altLang="ja-JP" dirty="0" smtClean="0"/>
          </a:p>
          <a:p>
            <a:pPr marL="0" indent="0">
              <a:buNone/>
            </a:pPr>
            <a:r>
              <a:rPr lang="ja-JP" altLang="en-US" dirty="0" smtClean="0"/>
              <a:t>森の先生はハクちゃんを誘い、</a:t>
            </a:r>
            <a:r>
              <a:rPr lang="en-US" altLang="ja-JP" dirty="0" smtClean="0"/>
              <a:t>2</a:t>
            </a:r>
            <a:r>
              <a:rPr lang="ja-JP" altLang="en-US" dirty="0" smtClean="0"/>
              <a:t>人は大きな森へと出かけました。</a:t>
            </a:r>
          </a:p>
          <a:p>
            <a:pPr marL="0" indent="0">
              <a:buNone/>
            </a:pPr>
            <a:endParaRPr lang="ja-JP" altLang="en-US" dirty="0" smtClean="0"/>
          </a:p>
          <a:p>
            <a:pPr marL="0" indent="0">
              <a:buNone/>
            </a:pPr>
            <a:r>
              <a:rPr lang="ja-JP" altLang="en-US" dirty="0" smtClean="0"/>
              <a:t>ハクちゃんはたくさんの木が集まっている森を見て、不思議に思いました。</a:t>
            </a:r>
            <a:endParaRPr lang="en-US" altLang="ja-JP" dirty="0" smtClean="0"/>
          </a:p>
          <a:p>
            <a:pPr marL="0" indent="0">
              <a:buNone/>
            </a:pPr>
            <a:endParaRPr lang="en-US" altLang="ja-JP" dirty="0" smtClean="0"/>
          </a:p>
          <a:p>
            <a:pPr marL="0" lvl="0" indent="0">
              <a:buNone/>
            </a:pPr>
            <a:r>
              <a:rPr lang="ja-JP" altLang="en-US" dirty="0" smtClean="0">
                <a:solidFill>
                  <a:prstClr val="black"/>
                </a:solidFill>
              </a:rPr>
              <a:t>ハクちゃん：「先生、木がいっぱいでぎゅうぎゅうだね。これじゃあ、おひさまの光が届かなくて木が育ちにくそうだね。」</a:t>
            </a:r>
            <a:endParaRPr lang="en-US" altLang="ja-JP" dirty="0" smtClean="0">
              <a:solidFill>
                <a:prstClr val="black"/>
              </a:solidFill>
            </a:endParaRPr>
          </a:p>
          <a:p>
            <a:pPr marL="0" lvl="0" indent="0">
              <a:buNone/>
            </a:pPr>
            <a:endParaRPr lang="ja-JP" altLang="en-US" dirty="0" smtClean="0">
              <a:solidFill>
                <a:prstClr val="black"/>
              </a:solidFill>
            </a:endParaRPr>
          </a:p>
          <a:p>
            <a:pPr marL="0" lvl="0" indent="0">
              <a:buNone/>
            </a:pPr>
            <a:r>
              <a:rPr lang="ja-JP" altLang="en-US" sz="1400" dirty="0" smtClean="0">
                <a:solidFill>
                  <a:prstClr val="black"/>
                </a:solidFill>
              </a:rPr>
              <a:t>（⑥の絵を聞き手に見せる前に、どうしたら木が育ちやすくなるのか一旦考える時間を設けても良い）</a:t>
            </a:r>
          </a:p>
          <a:p>
            <a:endParaRPr kumimoji="1" lang="ja-JP" altLang="en-US" dirty="0"/>
          </a:p>
        </p:txBody>
      </p:sp>
      <p:sp>
        <p:nvSpPr>
          <p:cNvPr id="4" name="スライド番号プレースホルダー 3"/>
          <p:cNvSpPr>
            <a:spLocks noGrp="1"/>
          </p:cNvSpPr>
          <p:nvPr>
            <p:ph type="sldNum" sz="quarter" idx="10"/>
          </p:nvPr>
        </p:nvSpPr>
        <p:spPr/>
        <p:txBody>
          <a:bodyPr/>
          <a:lstStyle/>
          <a:p>
            <a:fld id="{DCC8E1DF-D5F4-4169-B566-7E48F895F570}" type="slidenum">
              <a:rPr kumimoji="1" lang="ja-JP" altLang="en-US" smtClean="0"/>
              <a:t>6</a:t>
            </a:fld>
            <a:endParaRPr kumimoji="1" lang="ja-JP" altLang="en-US"/>
          </a:p>
        </p:txBody>
      </p:sp>
    </p:spTree>
    <p:extLst>
      <p:ext uri="{BB962C8B-B14F-4D97-AF65-F5344CB8AC3E}">
        <p14:creationId xmlns:p14="http://schemas.microsoft.com/office/powerpoint/2010/main" val="3964225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smtClean="0"/>
              <a:t>⑥</a:t>
            </a:r>
            <a:endParaRPr lang="en-US" altLang="ja-JP" dirty="0" smtClean="0"/>
          </a:p>
          <a:p>
            <a:pPr marL="0" indent="0">
              <a:buNone/>
            </a:pPr>
            <a:r>
              <a:rPr lang="ja-JP" altLang="en-US" dirty="0" smtClean="0"/>
              <a:t>ハクちゃんの考えを聞いた森の先生は嬉しそうに言いました。</a:t>
            </a:r>
            <a:endParaRPr lang="en-US" altLang="ja-JP" dirty="0" smtClean="0"/>
          </a:p>
          <a:p>
            <a:pPr marL="0" indent="0">
              <a:buNone/>
            </a:pPr>
            <a:r>
              <a:rPr lang="ja-JP" altLang="en-US" dirty="0" smtClean="0"/>
              <a:t>「その通り、ハクちゃん。だから、時々木を少し切って、他の木が元気に育つようにするんだ。」</a:t>
            </a:r>
          </a:p>
          <a:p>
            <a:endParaRPr kumimoji="1" lang="ja-JP" altLang="en-US" dirty="0"/>
          </a:p>
        </p:txBody>
      </p:sp>
      <p:sp>
        <p:nvSpPr>
          <p:cNvPr id="4" name="スライド番号プレースホルダー 3"/>
          <p:cNvSpPr>
            <a:spLocks noGrp="1"/>
          </p:cNvSpPr>
          <p:nvPr>
            <p:ph type="sldNum" sz="quarter" idx="10"/>
          </p:nvPr>
        </p:nvSpPr>
        <p:spPr/>
        <p:txBody>
          <a:bodyPr/>
          <a:lstStyle/>
          <a:p>
            <a:fld id="{DCC8E1DF-D5F4-4169-B566-7E48F895F570}" type="slidenum">
              <a:rPr kumimoji="1" lang="ja-JP" altLang="en-US" smtClean="0"/>
              <a:t>7</a:t>
            </a:fld>
            <a:endParaRPr kumimoji="1" lang="ja-JP" altLang="en-US"/>
          </a:p>
        </p:txBody>
      </p:sp>
    </p:spTree>
    <p:extLst>
      <p:ext uri="{BB962C8B-B14F-4D97-AF65-F5344CB8AC3E}">
        <p14:creationId xmlns:p14="http://schemas.microsoft.com/office/powerpoint/2010/main" val="3898819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smtClean="0"/>
              <a:t>⑦</a:t>
            </a:r>
          </a:p>
          <a:p>
            <a:pPr marL="0" indent="0">
              <a:buNone/>
            </a:pPr>
            <a:r>
              <a:rPr lang="ja-JP" altLang="en-US" dirty="0" smtClean="0"/>
              <a:t>ハクちゃん：「切った木はどうなるの？」</a:t>
            </a:r>
          </a:p>
          <a:p>
            <a:endParaRPr lang="ja-JP" altLang="en-US" dirty="0" smtClean="0"/>
          </a:p>
          <a:p>
            <a:pPr marL="0" indent="0">
              <a:buNone/>
            </a:pPr>
            <a:r>
              <a:rPr lang="ja-JP" altLang="en-US" dirty="0" smtClean="0"/>
              <a:t>森の先生：「切った木は、丸太にしてから工場に運ぶんだ。工場でいろいろな大きさや形にしてから、みんなが使いたい物に変身させるんだ」</a:t>
            </a:r>
            <a:endParaRPr lang="en-US" altLang="ja-JP" dirty="0" smtClean="0"/>
          </a:p>
          <a:p>
            <a:pPr marL="0" indent="0">
              <a:buNone/>
            </a:pPr>
            <a:r>
              <a:rPr lang="ja-JP" altLang="en-US" dirty="0" smtClean="0"/>
              <a:t>「ハクちゃんの使っているおはしや椅子や、積み木も木を変身させたものなんだよ」</a:t>
            </a:r>
          </a:p>
          <a:p>
            <a:pPr marL="0" indent="0">
              <a:buNone/>
            </a:pPr>
            <a:r>
              <a:rPr lang="ja-JP" altLang="en-US" sz="1600" dirty="0" smtClean="0"/>
              <a:t>（聞き手に身の回りにある木で作られている物が何か問いかける時間を設けても良い）</a:t>
            </a:r>
          </a:p>
          <a:p>
            <a:endParaRPr lang="ja-JP" altLang="en-US" dirty="0" smtClean="0"/>
          </a:p>
          <a:p>
            <a:pPr marL="0" indent="0">
              <a:buNone/>
            </a:pPr>
            <a:r>
              <a:rPr lang="ja-JP" altLang="en-US" dirty="0" smtClean="0"/>
              <a:t>ハクちゃん：「すごい！木をすっきりさせることって大事なんだね。木を大切に使って、また新しいものに変身させるんだ！」</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CC8E1DF-D5F4-4169-B566-7E48F895F570}" type="slidenum">
              <a:rPr kumimoji="1" lang="ja-JP" altLang="en-US" smtClean="0"/>
              <a:t>8</a:t>
            </a:fld>
            <a:endParaRPr kumimoji="1" lang="ja-JP" altLang="en-US"/>
          </a:p>
        </p:txBody>
      </p:sp>
    </p:spTree>
    <p:extLst>
      <p:ext uri="{BB962C8B-B14F-4D97-AF65-F5344CB8AC3E}">
        <p14:creationId xmlns:p14="http://schemas.microsoft.com/office/powerpoint/2010/main" val="4010151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smtClean="0"/>
              <a:t>⑧</a:t>
            </a:r>
          </a:p>
          <a:p>
            <a:pPr marL="0" indent="0">
              <a:buNone/>
            </a:pPr>
            <a:r>
              <a:rPr lang="ja-JP" altLang="en-US" dirty="0" smtClean="0"/>
              <a:t>ハクちゃんは、木や森の大切さ、そして木をすっきりさせることの大切さがわかりました。</a:t>
            </a:r>
          </a:p>
          <a:p>
            <a:endParaRPr lang="ja-JP" altLang="en-US" dirty="0" smtClean="0"/>
          </a:p>
          <a:p>
            <a:pPr marL="0" indent="0">
              <a:buNone/>
            </a:pPr>
            <a:r>
              <a:rPr lang="ja-JP" altLang="en-US" dirty="0" smtClean="0"/>
              <a:t>ハクちゃん：「みんなも木を大切にしてね！そして、身近な木がどんなものに変身するのか、考えてみてね！」</a:t>
            </a:r>
          </a:p>
          <a:p>
            <a:endParaRPr kumimoji="1" lang="ja-JP" altLang="en-US" dirty="0"/>
          </a:p>
        </p:txBody>
      </p:sp>
      <p:sp>
        <p:nvSpPr>
          <p:cNvPr id="4" name="スライド番号プレースホルダー 3"/>
          <p:cNvSpPr>
            <a:spLocks noGrp="1"/>
          </p:cNvSpPr>
          <p:nvPr>
            <p:ph type="sldNum" sz="quarter" idx="10"/>
          </p:nvPr>
        </p:nvSpPr>
        <p:spPr/>
        <p:txBody>
          <a:bodyPr/>
          <a:lstStyle/>
          <a:p>
            <a:fld id="{DCC8E1DF-D5F4-4169-B566-7E48F895F570}" type="slidenum">
              <a:rPr kumimoji="1" lang="ja-JP" altLang="en-US" smtClean="0"/>
              <a:t>9</a:t>
            </a:fld>
            <a:endParaRPr kumimoji="1" lang="ja-JP" altLang="en-US"/>
          </a:p>
        </p:txBody>
      </p:sp>
    </p:spTree>
    <p:extLst>
      <p:ext uri="{BB962C8B-B14F-4D97-AF65-F5344CB8AC3E}">
        <p14:creationId xmlns:p14="http://schemas.microsoft.com/office/powerpoint/2010/main" val="3592774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BD8474D-4A1F-4A22-95C6-545B32386DCC}" type="datetimeFigureOut">
              <a:rPr kumimoji="1" lang="ja-JP" altLang="en-US" smtClean="0"/>
              <a:t>2024/9/25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1C6432-9A5A-4B85-B57B-5098B7C3E0B0}" type="slidenum">
              <a:rPr kumimoji="1" lang="ja-JP" altLang="en-US" smtClean="0"/>
              <a:t>‹#›</a:t>
            </a:fld>
            <a:endParaRPr kumimoji="1" lang="ja-JP" altLang="en-US"/>
          </a:p>
        </p:txBody>
      </p:sp>
    </p:spTree>
    <p:extLst>
      <p:ext uri="{BB962C8B-B14F-4D97-AF65-F5344CB8AC3E}">
        <p14:creationId xmlns:p14="http://schemas.microsoft.com/office/powerpoint/2010/main" val="1206202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BD8474D-4A1F-4A22-95C6-545B32386DCC}" type="datetimeFigureOut">
              <a:rPr kumimoji="1" lang="ja-JP" altLang="en-US" smtClean="0"/>
              <a:t>2024/9/25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1C6432-9A5A-4B85-B57B-5098B7C3E0B0}" type="slidenum">
              <a:rPr kumimoji="1" lang="ja-JP" altLang="en-US" smtClean="0"/>
              <a:t>‹#›</a:t>
            </a:fld>
            <a:endParaRPr kumimoji="1" lang="ja-JP" altLang="en-US"/>
          </a:p>
        </p:txBody>
      </p:sp>
    </p:spTree>
    <p:extLst>
      <p:ext uri="{BB962C8B-B14F-4D97-AF65-F5344CB8AC3E}">
        <p14:creationId xmlns:p14="http://schemas.microsoft.com/office/powerpoint/2010/main" val="1375823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BD8474D-4A1F-4A22-95C6-545B32386DCC}" type="datetimeFigureOut">
              <a:rPr kumimoji="1" lang="ja-JP" altLang="en-US" smtClean="0"/>
              <a:t>2024/9/25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1C6432-9A5A-4B85-B57B-5098B7C3E0B0}" type="slidenum">
              <a:rPr kumimoji="1" lang="ja-JP" altLang="en-US" smtClean="0"/>
              <a:t>‹#›</a:t>
            </a:fld>
            <a:endParaRPr kumimoji="1" lang="ja-JP" altLang="en-US"/>
          </a:p>
        </p:txBody>
      </p:sp>
    </p:spTree>
    <p:extLst>
      <p:ext uri="{BB962C8B-B14F-4D97-AF65-F5344CB8AC3E}">
        <p14:creationId xmlns:p14="http://schemas.microsoft.com/office/powerpoint/2010/main" val="33428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BD8474D-4A1F-4A22-95C6-545B32386DCC}" type="datetimeFigureOut">
              <a:rPr kumimoji="1" lang="ja-JP" altLang="en-US" smtClean="0"/>
              <a:t>2024/9/25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1C6432-9A5A-4B85-B57B-5098B7C3E0B0}" type="slidenum">
              <a:rPr kumimoji="1" lang="ja-JP" altLang="en-US" smtClean="0"/>
              <a:t>‹#›</a:t>
            </a:fld>
            <a:endParaRPr kumimoji="1" lang="ja-JP" altLang="en-US"/>
          </a:p>
        </p:txBody>
      </p:sp>
    </p:spTree>
    <p:extLst>
      <p:ext uri="{BB962C8B-B14F-4D97-AF65-F5344CB8AC3E}">
        <p14:creationId xmlns:p14="http://schemas.microsoft.com/office/powerpoint/2010/main" val="287633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BD8474D-4A1F-4A22-95C6-545B32386DCC}" type="datetimeFigureOut">
              <a:rPr kumimoji="1" lang="ja-JP" altLang="en-US" smtClean="0"/>
              <a:t>2024/9/25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1C6432-9A5A-4B85-B57B-5098B7C3E0B0}" type="slidenum">
              <a:rPr kumimoji="1" lang="ja-JP" altLang="en-US" smtClean="0"/>
              <a:t>‹#›</a:t>
            </a:fld>
            <a:endParaRPr kumimoji="1" lang="ja-JP" altLang="en-US"/>
          </a:p>
        </p:txBody>
      </p:sp>
    </p:spTree>
    <p:extLst>
      <p:ext uri="{BB962C8B-B14F-4D97-AF65-F5344CB8AC3E}">
        <p14:creationId xmlns:p14="http://schemas.microsoft.com/office/powerpoint/2010/main" val="1808352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BD8474D-4A1F-4A22-95C6-545B32386DCC}" type="datetimeFigureOut">
              <a:rPr kumimoji="1" lang="ja-JP" altLang="en-US" smtClean="0"/>
              <a:t>2024/9/25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1C6432-9A5A-4B85-B57B-5098B7C3E0B0}" type="slidenum">
              <a:rPr kumimoji="1" lang="ja-JP" altLang="en-US" smtClean="0"/>
              <a:t>‹#›</a:t>
            </a:fld>
            <a:endParaRPr kumimoji="1" lang="ja-JP" altLang="en-US"/>
          </a:p>
        </p:txBody>
      </p:sp>
    </p:spTree>
    <p:extLst>
      <p:ext uri="{BB962C8B-B14F-4D97-AF65-F5344CB8AC3E}">
        <p14:creationId xmlns:p14="http://schemas.microsoft.com/office/powerpoint/2010/main" val="1922695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smtClean="0"/>
              <a:t>マスター テキストの書式設定</a:t>
            </a:r>
          </a:p>
        </p:txBody>
      </p:sp>
      <p:sp>
        <p:nvSpPr>
          <p:cNvPr id="4" name="Content Placeholder 3"/>
          <p:cNvSpPr>
            <a:spLocks noGrp="1"/>
          </p:cNvSpPr>
          <p:nvPr>
            <p:ph sz="half" idx="2"/>
          </p:nvPr>
        </p:nvSpPr>
        <p:spPr>
          <a:xfrm>
            <a:off x="1041426" y="3905482"/>
            <a:ext cx="6396193"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smtClean="0"/>
              <a:t>マスター テキストの書式設定</a:t>
            </a:r>
          </a:p>
        </p:txBody>
      </p:sp>
      <p:sp>
        <p:nvSpPr>
          <p:cNvPr id="6" name="Content Placeholder 5"/>
          <p:cNvSpPr>
            <a:spLocks noGrp="1"/>
          </p:cNvSpPr>
          <p:nvPr>
            <p:ph sz="quarter" idx="4"/>
          </p:nvPr>
        </p:nvSpPr>
        <p:spPr>
          <a:xfrm>
            <a:off x="7654172" y="3905482"/>
            <a:ext cx="6427693"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BD8474D-4A1F-4A22-95C6-545B32386DCC}" type="datetimeFigureOut">
              <a:rPr kumimoji="1" lang="ja-JP" altLang="en-US" smtClean="0"/>
              <a:t>2024/9/25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01C6432-9A5A-4B85-B57B-5098B7C3E0B0}" type="slidenum">
              <a:rPr kumimoji="1" lang="ja-JP" altLang="en-US" smtClean="0"/>
              <a:t>‹#›</a:t>
            </a:fld>
            <a:endParaRPr kumimoji="1" lang="ja-JP" altLang="en-US"/>
          </a:p>
        </p:txBody>
      </p:sp>
    </p:spTree>
    <p:extLst>
      <p:ext uri="{BB962C8B-B14F-4D97-AF65-F5344CB8AC3E}">
        <p14:creationId xmlns:p14="http://schemas.microsoft.com/office/powerpoint/2010/main" val="301582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BD8474D-4A1F-4A22-95C6-545B32386DCC}" type="datetimeFigureOut">
              <a:rPr kumimoji="1" lang="ja-JP" altLang="en-US" smtClean="0"/>
              <a:t>2024/9/25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1C6432-9A5A-4B85-B57B-5098B7C3E0B0}" type="slidenum">
              <a:rPr kumimoji="1" lang="ja-JP" altLang="en-US" smtClean="0"/>
              <a:t>‹#›</a:t>
            </a:fld>
            <a:endParaRPr kumimoji="1" lang="ja-JP" altLang="en-US"/>
          </a:p>
        </p:txBody>
      </p:sp>
    </p:spTree>
    <p:extLst>
      <p:ext uri="{BB962C8B-B14F-4D97-AF65-F5344CB8AC3E}">
        <p14:creationId xmlns:p14="http://schemas.microsoft.com/office/powerpoint/2010/main" val="556390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8474D-4A1F-4A22-95C6-545B32386DCC}" type="datetimeFigureOut">
              <a:rPr kumimoji="1" lang="ja-JP" altLang="en-US" smtClean="0"/>
              <a:t>2024/9/25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01C6432-9A5A-4B85-B57B-5098B7C3E0B0}" type="slidenum">
              <a:rPr kumimoji="1" lang="ja-JP" altLang="en-US" smtClean="0"/>
              <a:t>‹#›</a:t>
            </a:fld>
            <a:endParaRPr kumimoji="1" lang="ja-JP" altLang="en-US"/>
          </a:p>
        </p:txBody>
      </p:sp>
    </p:spTree>
    <p:extLst>
      <p:ext uri="{BB962C8B-B14F-4D97-AF65-F5344CB8AC3E}">
        <p14:creationId xmlns:p14="http://schemas.microsoft.com/office/powerpoint/2010/main" val="22131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BD8474D-4A1F-4A22-95C6-545B32386DCC}" type="datetimeFigureOut">
              <a:rPr kumimoji="1" lang="ja-JP" altLang="en-US" smtClean="0"/>
              <a:t>2024/9/25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1C6432-9A5A-4B85-B57B-5098B7C3E0B0}" type="slidenum">
              <a:rPr kumimoji="1" lang="ja-JP" altLang="en-US" smtClean="0"/>
              <a:t>‹#›</a:t>
            </a:fld>
            <a:endParaRPr kumimoji="1" lang="ja-JP" altLang="en-US"/>
          </a:p>
        </p:txBody>
      </p:sp>
    </p:spTree>
    <p:extLst>
      <p:ext uri="{BB962C8B-B14F-4D97-AF65-F5344CB8AC3E}">
        <p14:creationId xmlns:p14="http://schemas.microsoft.com/office/powerpoint/2010/main" val="327555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smtClean="0"/>
              <a:t>図を追加</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BD8474D-4A1F-4A22-95C6-545B32386DCC}" type="datetimeFigureOut">
              <a:rPr kumimoji="1" lang="ja-JP" altLang="en-US" smtClean="0"/>
              <a:t>2024/9/25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1C6432-9A5A-4B85-B57B-5098B7C3E0B0}" type="slidenum">
              <a:rPr kumimoji="1" lang="ja-JP" altLang="en-US" smtClean="0"/>
              <a:t>‹#›</a:t>
            </a:fld>
            <a:endParaRPr kumimoji="1" lang="ja-JP" altLang="en-US"/>
          </a:p>
        </p:txBody>
      </p:sp>
    </p:spTree>
    <p:extLst>
      <p:ext uri="{BB962C8B-B14F-4D97-AF65-F5344CB8AC3E}">
        <p14:creationId xmlns:p14="http://schemas.microsoft.com/office/powerpoint/2010/main" val="2281576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FBD8474D-4A1F-4A22-95C6-545B32386DCC}" type="datetimeFigureOut">
              <a:rPr kumimoji="1" lang="ja-JP" altLang="en-US" smtClean="0"/>
              <a:t>2024/9/25</a:t>
            </a:fld>
            <a:endParaRPr kumimoji="1" lang="ja-JP" alt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201C6432-9A5A-4B85-B57B-5098B7C3E0B0}" type="slidenum">
              <a:rPr kumimoji="1" lang="ja-JP" altLang="en-US" smtClean="0"/>
              <a:t>‹#›</a:t>
            </a:fld>
            <a:endParaRPr kumimoji="1" lang="ja-JP" altLang="en-US"/>
          </a:p>
        </p:txBody>
      </p:sp>
    </p:spTree>
    <p:extLst>
      <p:ext uri="{BB962C8B-B14F-4D97-AF65-F5344CB8AC3E}">
        <p14:creationId xmlns:p14="http://schemas.microsoft.com/office/powerpoint/2010/main" val="29583229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gif"/><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8.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11" Type="http://schemas.microsoft.com/office/2007/relationships/hdphoto" Target="../media/hdphoto1.wdp"/><Relationship Id="rId5" Type="http://schemas.openxmlformats.org/officeDocument/2006/relationships/image" Target="../media/image14.png"/><Relationship Id="rId10" Type="http://schemas.openxmlformats.org/officeDocument/2006/relationships/image" Target="../media/image33.png"/><Relationship Id="rId4" Type="http://schemas.openxmlformats.org/officeDocument/2006/relationships/image" Target="../media/image36.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7.png"/><Relationship Id="rId3" Type="http://schemas.openxmlformats.org/officeDocument/2006/relationships/image" Target="../media/image20.png"/><Relationship Id="rId7" Type="http://schemas.openxmlformats.org/officeDocument/2006/relationships/image" Target="../media/image42.png"/><Relationship Id="rId12"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28.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48.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notesSlide" Target="../notesSlides/notesSlide9.xml"/><Relationship Id="rId16"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55.png"/><Relationship Id="rId5" Type="http://schemas.microsoft.com/office/2007/relationships/hdphoto" Target="../media/hdphoto3.wdp"/><Relationship Id="rId15" Type="http://schemas.openxmlformats.org/officeDocument/2006/relationships/image" Target="../media/image59.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image" Target="../media/image49.png"/><Relationship Id="rId9" Type="http://schemas.openxmlformats.org/officeDocument/2006/relationships/image" Target="../media/image53.png"/><Relationship Id="rId1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7000"/>
            <a:lum/>
          </a:blip>
          <a:srcRect/>
          <a:tile tx="0" ty="0" sx="100000" sy="100000" flip="none" algn="tl"/>
        </a:blip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3324" y="4988790"/>
            <a:ext cx="4527508" cy="5207943"/>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796" y="4167858"/>
            <a:ext cx="2151841" cy="2147682"/>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36154" y="6176069"/>
            <a:ext cx="2809104" cy="2803676"/>
          </a:xfrm>
          <a:prstGeom prst="rect">
            <a:avLst/>
          </a:prstGeom>
        </p:spPr>
      </p:pic>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1500" y="6882628"/>
            <a:ext cx="2101179" cy="2097117"/>
          </a:xfrm>
          <a:prstGeom prst="rect">
            <a:avLst/>
          </a:prstGeom>
        </p:spPr>
      </p:pic>
      <p:pic>
        <p:nvPicPr>
          <p:cNvPr id="8" name="図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0238" y="1020765"/>
            <a:ext cx="2558670" cy="2553722"/>
          </a:xfrm>
          <a:prstGeom prst="rect">
            <a:avLst/>
          </a:prstGeom>
        </p:spPr>
      </p:pic>
      <p:pic>
        <p:nvPicPr>
          <p:cNvPr id="9" name="図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944231" y="1284038"/>
            <a:ext cx="2031101" cy="2027175"/>
          </a:xfrm>
          <a:prstGeom prst="rect">
            <a:avLst/>
          </a:prstGeom>
        </p:spPr>
      </p:pic>
      <p:pic>
        <p:nvPicPr>
          <p:cNvPr id="10" name="図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662656" y="4799477"/>
            <a:ext cx="2018704" cy="2014803"/>
          </a:xfrm>
          <a:prstGeom prst="rect">
            <a:avLst/>
          </a:prstGeom>
        </p:spPr>
      </p:pic>
      <p:sp>
        <p:nvSpPr>
          <p:cNvPr id="12" name="テキスト ボックス 11"/>
          <p:cNvSpPr txBox="1"/>
          <p:nvPr/>
        </p:nvSpPr>
        <p:spPr>
          <a:xfrm>
            <a:off x="9227972" y="9187209"/>
            <a:ext cx="5402428" cy="830997"/>
          </a:xfrm>
          <a:prstGeom prst="rect">
            <a:avLst/>
          </a:prstGeom>
          <a:noFill/>
        </p:spPr>
        <p:txBody>
          <a:bodyPr wrap="square" rtlCol="0">
            <a:spAutoFit/>
          </a:bodyPr>
          <a:lstStyle/>
          <a:p>
            <a:r>
              <a:rPr lang="ja-JP" altLang="en-US" sz="2400" dirty="0">
                <a:latin typeface="HGS創英角ﾎﾟｯﾌﾟ体" panose="040B0A00000000000000" pitchFamily="50" charset="-128"/>
                <a:ea typeface="HGS創英角ﾎﾟｯﾌﾟ体" panose="040B0A00000000000000" pitchFamily="50" charset="-128"/>
              </a:rPr>
              <a:t>いたばし</a:t>
            </a:r>
            <a:r>
              <a:rPr lang="ja-JP" altLang="en-US" sz="2400" dirty="0" err="1">
                <a:latin typeface="HGS創英角ﾎﾟｯﾌﾟ体" panose="040B0A00000000000000" pitchFamily="50" charset="-128"/>
                <a:ea typeface="HGS創英角ﾎﾟｯﾌﾟ体" panose="040B0A00000000000000" pitchFamily="50" charset="-128"/>
              </a:rPr>
              <a:t>く</a:t>
            </a:r>
            <a:r>
              <a:rPr lang="ja-JP" altLang="en-US" sz="2400" dirty="0">
                <a:latin typeface="HGS創英角ﾎﾟｯﾌﾟ体" panose="040B0A00000000000000" pitchFamily="50" charset="-128"/>
                <a:ea typeface="HGS創英角ﾎﾟｯﾌﾟ体" panose="040B0A00000000000000" pitchFamily="50" charset="-128"/>
              </a:rPr>
              <a:t>かんきょうせいさくか</a:t>
            </a:r>
            <a:endParaRPr lang="en-US" altLang="ja-JP" sz="2400" dirty="0">
              <a:latin typeface="HGS創英角ﾎﾟｯﾌﾟ体" panose="040B0A00000000000000" pitchFamily="50" charset="-128"/>
              <a:ea typeface="HGS創英角ﾎﾟｯﾌﾟ体" panose="040B0A00000000000000" pitchFamily="50" charset="-128"/>
            </a:endParaRPr>
          </a:p>
          <a:p>
            <a:r>
              <a:rPr lang="ja-JP" altLang="en-US" sz="2400" dirty="0">
                <a:latin typeface="HGS創英角ﾎﾟｯﾌﾟ体" panose="040B0A00000000000000" pitchFamily="50" charset="-128"/>
                <a:ea typeface="HGS創英角ﾎﾟｯﾌﾟ体" panose="040B0A00000000000000" pitchFamily="50" charset="-128"/>
              </a:rPr>
              <a:t>マスコットキャラクター：ハクちゃん</a:t>
            </a:r>
          </a:p>
        </p:txBody>
      </p:sp>
      <p:sp>
        <p:nvSpPr>
          <p:cNvPr id="13" name="テキスト ボックス 12"/>
          <p:cNvSpPr txBox="1"/>
          <p:nvPr/>
        </p:nvSpPr>
        <p:spPr>
          <a:xfrm>
            <a:off x="3834413" y="700272"/>
            <a:ext cx="7558480" cy="1862048"/>
          </a:xfrm>
          <a:prstGeom prst="rect">
            <a:avLst/>
          </a:prstGeom>
          <a:noFill/>
        </p:spPr>
        <p:txBody>
          <a:bodyPr wrap="none" rtlCol="0">
            <a:spAutoFit/>
          </a:bodyPr>
          <a:lstStyle/>
          <a:p>
            <a:pPr algn="ctr"/>
            <a:r>
              <a:rPr lang="ja-JP" altLang="en-US" sz="11500" dirty="0">
                <a:latin typeface="HGS創英角ﾎﾟｯﾌﾟ体" panose="040B0A00000000000000" pitchFamily="50" charset="-128"/>
                <a:ea typeface="HGS創英角ﾎﾟｯﾌﾟ体" panose="040B0A00000000000000" pitchFamily="50" charset="-128"/>
              </a:rPr>
              <a:t>ハクちゃん</a:t>
            </a:r>
            <a:endParaRPr lang="en-US" altLang="ja-JP" sz="11500" dirty="0">
              <a:latin typeface="HGS創英角ﾎﾟｯﾌﾟ体" panose="040B0A00000000000000" pitchFamily="50" charset="-128"/>
              <a:ea typeface="HGS創英角ﾎﾟｯﾌﾟ体" panose="040B0A00000000000000" pitchFamily="50" charset="-128"/>
            </a:endParaRPr>
          </a:p>
        </p:txBody>
      </p:sp>
      <p:sp>
        <p:nvSpPr>
          <p:cNvPr id="14" name="テキスト ボックス 13"/>
          <p:cNvSpPr txBox="1"/>
          <p:nvPr/>
        </p:nvSpPr>
        <p:spPr>
          <a:xfrm>
            <a:off x="3834413" y="525349"/>
            <a:ext cx="7558480" cy="1862048"/>
          </a:xfrm>
          <a:prstGeom prst="rect">
            <a:avLst/>
          </a:prstGeom>
          <a:noFill/>
        </p:spPr>
        <p:txBody>
          <a:bodyPr wrap="none" rtlCol="0">
            <a:spAutoFit/>
          </a:bodyPr>
          <a:lstStyle/>
          <a:p>
            <a:pPr algn="ctr"/>
            <a:r>
              <a:rPr lang="ja-JP" altLang="en-US" sz="11500" dirty="0">
                <a:ln>
                  <a:solidFill>
                    <a:schemeClr val="tx1"/>
                  </a:solidFill>
                </a:ln>
                <a:solidFill>
                  <a:schemeClr val="bg1"/>
                </a:solidFill>
                <a:latin typeface="HGS創英角ﾎﾟｯﾌﾟ体" panose="040B0A00000000000000" pitchFamily="50" charset="-128"/>
                <a:ea typeface="HGS創英角ﾎﾟｯﾌﾟ体" panose="040B0A00000000000000" pitchFamily="50" charset="-128"/>
              </a:rPr>
              <a:t>ハクちゃん</a:t>
            </a:r>
            <a:endParaRPr lang="en-US" altLang="ja-JP" sz="11500" dirty="0">
              <a:ln>
                <a:solidFill>
                  <a:schemeClr val="tx1"/>
                </a:solidFill>
              </a:ln>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5" name="テキスト ボックス 14"/>
          <p:cNvSpPr txBox="1"/>
          <p:nvPr/>
        </p:nvSpPr>
        <p:spPr>
          <a:xfrm>
            <a:off x="6957063" y="2167353"/>
            <a:ext cx="1313180" cy="1446550"/>
          </a:xfrm>
          <a:prstGeom prst="rect">
            <a:avLst/>
          </a:prstGeom>
          <a:noFill/>
        </p:spPr>
        <p:txBody>
          <a:bodyPr wrap="none" rtlCol="0">
            <a:spAutoFit/>
          </a:bodyPr>
          <a:lstStyle/>
          <a:p>
            <a:pPr algn="ctr"/>
            <a:r>
              <a:rPr lang="ja-JP" altLang="en-US" sz="8800" dirty="0">
                <a:latin typeface="HGS創英角ﾎﾟｯﾌﾟ体" panose="040B0A00000000000000" pitchFamily="50" charset="-128"/>
                <a:ea typeface="HGS創英角ﾎﾟｯﾌﾟ体" panose="040B0A00000000000000" pitchFamily="50" charset="-128"/>
              </a:rPr>
              <a:t>と</a:t>
            </a:r>
            <a:endParaRPr lang="en-US" altLang="ja-JP" sz="8800" dirty="0">
              <a:latin typeface="HGS創英角ﾎﾟｯﾌﾟ体" panose="040B0A00000000000000" pitchFamily="50" charset="-128"/>
              <a:ea typeface="HGS創英角ﾎﾟｯﾌﾟ体" panose="040B0A00000000000000" pitchFamily="50" charset="-128"/>
            </a:endParaRPr>
          </a:p>
        </p:txBody>
      </p:sp>
      <p:sp>
        <p:nvSpPr>
          <p:cNvPr id="18" name="正方形/長方形 17"/>
          <p:cNvSpPr/>
          <p:nvPr/>
        </p:nvSpPr>
        <p:spPr>
          <a:xfrm>
            <a:off x="3274076" y="3254943"/>
            <a:ext cx="587567" cy="1862048"/>
          </a:xfrm>
          <a:prstGeom prst="rect">
            <a:avLst/>
          </a:prstGeom>
        </p:spPr>
        <p:txBody>
          <a:bodyPr wrap="square">
            <a:spAutoFit/>
          </a:bodyPr>
          <a:lstStyle/>
          <a:p>
            <a:pPr lvl="0" algn="ctr"/>
            <a:r>
              <a:rPr lang="ja-JP" altLang="en-US" sz="11500" dirty="0">
                <a:latin typeface="HGS創英角ﾎﾟｯﾌﾟ体" panose="040B0A00000000000000" pitchFamily="50" charset="-128"/>
                <a:ea typeface="HGS創英角ﾎﾟｯﾌﾟ体" panose="040B0A00000000000000" pitchFamily="50" charset="-128"/>
              </a:rPr>
              <a:t>き</a:t>
            </a:r>
            <a:endParaRPr lang="en-US" altLang="ja-JP" sz="11500" dirty="0">
              <a:latin typeface="HGS創英角ﾎﾟｯﾌﾟ体" panose="040B0A00000000000000" pitchFamily="50" charset="-128"/>
              <a:ea typeface="HGS創英角ﾎﾟｯﾌﾟ体" panose="040B0A00000000000000" pitchFamily="50" charset="-128"/>
            </a:endParaRPr>
          </a:p>
        </p:txBody>
      </p:sp>
      <p:sp>
        <p:nvSpPr>
          <p:cNvPr id="16" name="テキスト ボックス 15"/>
          <p:cNvSpPr txBox="1"/>
          <p:nvPr/>
        </p:nvSpPr>
        <p:spPr>
          <a:xfrm>
            <a:off x="2690003" y="3129408"/>
            <a:ext cx="1659429" cy="1862048"/>
          </a:xfrm>
          <a:prstGeom prst="rect">
            <a:avLst/>
          </a:prstGeom>
          <a:noFill/>
        </p:spPr>
        <p:txBody>
          <a:bodyPr wrap="none" rtlCol="0">
            <a:spAutoFit/>
          </a:bodyPr>
          <a:lstStyle/>
          <a:p>
            <a:pPr algn="ctr"/>
            <a:r>
              <a:rPr lang="ja-JP" altLang="en-US" sz="11500" dirty="0">
                <a:solidFill>
                  <a:srgbClr val="00B050"/>
                </a:solidFill>
                <a:latin typeface="HGS創英角ﾎﾟｯﾌﾟ体" panose="040B0A00000000000000" pitchFamily="50" charset="-128"/>
                <a:ea typeface="HGS創英角ﾎﾟｯﾌﾟ体" panose="040B0A00000000000000" pitchFamily="50" charset="-128"/>
              </a:rPr>
              <a:t>き</a:t>
            </a:r>
            <a:endParaRPr lang="en-US" altLang="ja-JP" sz="11500" dirty="0">
              <a:solidFill>
                <a:srgbClr val="00B050"/>
              </a:solidFill>
              <a:latin typeface="HGS創英角ﾎﾟｯﾌﾟ体" panose="040B0A00000000000000" pitchFamily="50" charset="-128"/>
              <a:ea typeface="HGS創英角ﾎﾟｯﾌﾟ体" panose="040B0A00000000000000" pitchFamily="50" charset="-128"/>
            </a:endParaRPr>
          </a:p>
        </p:txBody>
      </p:sp>
      <p:sp>
        <p:nvSpPr>
          <p:cNvPr id="19" name="テキスト ボックス 18"/>
          <p:cNvSpPr txBox="1"/>
          <p:nvPr/>
        </p:nvSpPr>
        <p:spPr>
          <a:xfrm>
            <a:off x="4312800" y="3486080"/>
            <a:ext cx="1415772" cy="1569660"/>
          </a:xfrm>
          <a:prstGeom prst="rect">
            <a:avLst/>
          </a:prstGeom>
          <a:noFill/>
        </p:spPr>
        <p:txBody>
          <a:bodyPr wrap="none" rtlCol="0">
            <a:spAutoFit/>
          </a:bodyPr>
          <a:lstStyle/>
          <a:p>
            <a:pPr algn="ctr"/>
            <a:r>
              <a:rPr lang="ja-JP" altLang="en-US" sz="9600" dirty="0">
                <a:latin typeface="HGS創英角ﾎﾟｯﾌﾟ体" panose="040B0A00000000000000" pitchFamily="50" charset="-128"/>
                <a:ea typeface="HGS創英角ﾎﾟｯﾌﾟ体" panose="040B0A00000000000000" pitchFamily="50" charset="-128"/>
              </a:rPr>
              <a:t>の</a:t>
            </a:r>
            <a:endParaRPr lang="en-US" altLang="ja-JP" sz="9600" dirty="0">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5637416" y="3325227"/>
            <a:ext cx="7558480" cy="1862048"/>
          </a:xfrm>
          <a:prstGeom prst="rect">
            <a:avLst/>
          </a:prstGeom>
          <a:noFill/>
        </p:spPr>
        <p:txBody>
          <a:bodyPr wrap="none" rtlCol="0">
            <a:spAutoFit/>
          </a:bodyPr>
          <a:lstStyle/>
          <a:p>
            <a:pPr algn="ctr"/>
            <a:r>
              <a:rPr lang="ja-JP" altLang="en-US" sz="11500" dirty="0" smtClean="0">
                <a:latin typeface="HGS創英角ﾎﾟｯﾌﾟ体" panose="040B0A00000000000000" pitchFamily="50" charset="-128"/>
                <a:ea typeface="HGS創英角ﾎﾟｯﾌﾟ体" panose="040B0A00000000000000" pitchFamily="50" charset="-128"/>
              </a:rPr>
              <a:t>ものがたり</a:t>
            </a:r>
            <a:endParaRPr lang="en-US" altLang="ja-JP" sz="8000" dirty="0">
              <a:latin typeface="HGS創英角ﾎﾟｯﾌﾟ体" panose="040B0A00000000000000" pitchFamily="50" charset="-128"/>
              <a:ea typeface="HGS創英角ﾎﾟｯﾌﾟ体" panose="040B0A00000000000000" pitchFamily="50" charset="-128"/>
            </a:endParaRPr>
          </a:p>
        </p:txBody>
      </p:sp>
      <p:sp>
        <p:nvSpPr>
          <p:cNvPr id="17" name="テキスト ボックス 16"/>
          <p:cNvSpPr txBox="1"/>
          <p:nvPr/>
        </p:nvSpPr>
        <p:spPr>
          <a:xfrm>
            <a:off x="5637416" y="3193692"/>
            <a:ext cx="7558480" cy="1862048"/>
          </a:xfrm>
          <a:prstGeom prst="rect">
            <a:avLst/>
          </a:prstGeom>
          <a:noFill/>
        </p:spPr>
        <p:txBody>
          <a:bodyPr wrap="none" rtlCol="0">
            <a:spAutoFit/>
          </a:bodyPr>
          <a:lstStyle/>
          <a:p>
            <a:pPr algn="ctr"/>
            <a:r>
              <a:rPr lang="ja-JP" altLang="en-US" sz="11500" dirty="0" smtClean="0">
                <a:solidFill>
                  <a:srgbClr val="FF0000"/>
                </a:solidFill>
                <a:latin typeface="HGS創英角ﾎﾟｯﾌﾟ体" panose="040B0A00000000000000" pitchFamily="50" charset="-128"/>
                <a:ea typeface="HGS創英角ﾎﾟｯﾌﾟ体" panose="040B0A00000000000000" pitchFamily="50" charset="-128"/>
              </a:rPr>
              <a:t>も</a:t>
            </a:r>
            <a:r>
              <a:rPr lang="ja-JP" altLang="en-US" sz="11500" dirty="0" smtClean="0">
                <a:solidFill>
                  <a:srgbClr val="0070C0"/>
                </a:solidFill>
                <a:latin typeface="HGS創英角ﾎﾟｯﾌﾟ体" panose="040B0A00000000000000" pitchFamily="50" charset="-128"/>
                <a:ea typeface="HGS創英角ﾎﾟｯﾌﾟ体" panose="040B0A00000000000000" pitchFamily="50" charset="-128"/>
              </a:rPr>
              <a:t>の</a:t>
            </a:r>
            <a:r>
              <a:rPr lang="ja-JP" altLang="en-US" sz="11500" dirty="0" smtClean="0">
                <a:solidFill>
                  <a:srgbClr val="FFFF00"/>
                </a:solidFill>
                <a:latin typeface="HGS創英角ﾎﾟｯﾌﾟ体" panose="040B0A00000000000000" pitchFamily="50" charset="-128"/>
                <a:ea typeface="HGS創英角ﾎﾟｯﾌﾟ体" panose="040B0A00000000000000" pitchFamily="50" charset="-128"/>
              </a:rPr>
              <a:t>が</a:t>
            </a:r>
            <a:r>
              <a:rPr lang="ja-JP" altLang="en-US" sz="11500" dirty="0" smtClean="0">
                <a:solidFill>
                  <a:srgbClr val="00B050"/>
                </a:solidFill>
                <a:latin typeface="HGS創英角ﾎﾟｯﾌﾟ体" panose="040B0A00000000000000" pitchFamily="50" charset="-128"/>
                <a:ea typeface="HGS創英角ﾎﾟｯﾌﾟ体" panose="040B0A00000000000000" pitchFamily="50" charset="-128"/>
              </a:rPr>
              <a:t>た</a:t>
            </a:r>
            <a:r>
              <a:rPr lang="ja-JP" altLang="en-US" sz="11500" dirty="0" smtClean="0">
                <a:solidFill>
                  <a:srgbClr val="C00000"/>
                </a:solidFill>
                <a:latin typeface="HGS創英角ﾎﾟｯﾌﾟ体" panose="040B0A00000000000000" pitchFamily="50" charset="-128"/>
                <a:ea typeface="HGS創英角ﾎﾟｯﾌﾟ体" panose="040B0A00000000000000" pitchFamily="50" charset="-128"/>
              </a:rPr>
              <a:t>り</a:t>
            </a:r>
            <a:endParaRPr lang="en-US" altLang="ja-JP" sz="8000" dirty="0">
              <a:solidFill>
                <a:srgbClr val="C000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168637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432" y="4170578"/>
            <a:ext cx="6408273" cy="5735405"/>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9729" y="4117169"/>
            <a:ext cx="1280998" cy="1801404"/>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4648" y="4485153"/>
            <a:ext cx="2281365" cy="1859262"/>
          </a:xfrm>
          <a:prstGeom prst="rect">
            <a:avLst/>
          </a:prstGeom>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9454" y="5706241"/>
            <a:ext cx="1624978" cy="1478730"/>
          </a:xfrm>
          <a:prstGeom prst="rect">
            <a:avLst/>
          </a:prstGeom>
        </p:spPr>
      </p:pic>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32899" y="6080868"/>
            <a:ext cx="1493659" cy="1493659"/>
          </a:xfrm>
          <a:prstGeom prst="rect">
            <a:avLst/>
          </a:prstGeom>
        </p:spPr>
      </p:pic>
      <p:sp>
        <p:nvSpPr>
          <p:cNvPr id="13" name="テキスト ボックス 12"/>
          <p:cNvSpPr txBox="1"/>
          <p:nvPr/>
        </p:nvSpPr>
        <p:spPr>
          <a:xfrm>
            <a:off x="320876" y="9959392"/>
            <a:ext cx="596556" cy="707886"/>
          </a:xfrm>
          <a:prstGeom prst="rect">
            <a:avLst/>
          </a:prstGeom>
          <a:noFill/>
        </p:spPr>
        <p:txBody>
          <a:bodyPr wrap="square" rtlCol="0">
            <a:spAutoFit/>
          </a:bodyPr>
          <a:lstStyle/>
          <a:p>
            <a:r>
              <a:rPr lang="ja-JP" altLang="en-US" sz="4000" dirty="0"/>
              <a:t>①</a:t>
            </a:r>
          </a:p>
        </p:txBody>
      </p:sp>
      <p:pic>
        <p:nvPicPr>
          <p:cNvPr id="5" name="図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60727" y="1833036"/>
            <a:ext cx="8332081" cy="8171073"/>
          </a:xfrm>
          <a:prstGeom prst="rect">
            <a:avLst/>
          </a:prstGeom>
        </p:spPr>
      </p:pic>
      <p:pic>
        <p:nvPicPr>
          <p:cNvPr id="11" name="図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059600">
            <a:off x="5972005" y="1581061"/>
            <a:ext cx="3188462" cy="3161927"/>
          </a:xfrm>
          <a:prstGeom prst="rect">
            <a:avLst/>
          </a:prstGeom>
        </p:spPr>
      </p:pic>
      <p:sp>
        <p:nvSpPr>
          <p:cNvPr id="6" name="星 4 5"/>
          <p:cNvSpPr/>
          <p:nvPr/>
        </p:nvSpPr>
        <p:spPr>
          <a:xfrm rot="502270">
            <a:off x="7068617" y="793298"/>
            <a:ext cx="865839" cy="1115361"/>
          </a:xfrm>
          <a:prstGeom prst="star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4 13"/>
          <p:cNvSpPr/>
          <p:nvPr/>
        </p:nvSpPr>
        <p:spPr>
          <a:xfrm rot="502270">
            <a:off x="8316494" y="478871"/>
            <a:ext cx="865839" cy="1115361"/>
          </a:xfrm>
          <a:prstGeom prst="star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27016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6042" y="5608758"/>
            <a:ext cx="4229047" cy="4628457"/>
          </a:xfrm>
          <a:prstGeom prst="rect">
            <a:avLst/>
          </a:prstGeom>
        </p:spPr>
      </p:pic>
      <p:sp>
        <p:nvSpPr>
          <p:cNvPr id="10" name="雲形吹き出し 9"/>
          <p:cNvSpPr/>
          <p:nvPr/>
        </p:nvSpPr>
        <p:spPr>
          <a:xfrm>
            <a:off x="30797" y="261393"/>
            <a:ext cx="6301326" cy="5347365"/>
          </a:xfrm>
          <a:prstGeom prst="cloudCallout">
            <a:avLst>
              <a:gd name="adj1" fmla="val 43989"/>
              <a:gd name="adj2" fmla="val 44194"/>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01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365534">
            <a:off x="4484588" y="8165805"/>
            <a:ext cx="1178921" cy="1169110"/>
          </a:xfrm>
          <a:prstGeom prst="rect">
            <a:avLst/>
          </a:prstGeom>
        </p:spPr>
      </p:pic>
      <p:sp>
        <p:nvSpPr>
          <p:cNvPr id="13" name="テキスト ボックス 12"/>
          <p:cNvSpPr txBox="1"/>
          <p:nvPr/>
        </p:nvSpPr>
        <p:spPr>
          <a:xfrm>
            <a:off x="321955" y="9883272"/>
            <a:ext cx="59655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4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②</a:t>
            </a:r>
            <a:endParaRPr kumimoji="0" lang="ja-JP" altLang="en-US" sz="4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 name="雲形吹き出し 14"/>
          <p:cNvSpPr/>
          <p:nvPr/>
        </p:nvSpPr>
        <p:spPr>
          <a:xfrm>
            <a:off x="6495050" y="87112"/>
            <a:ext cx="7678150" cy="4732123"/>
          </a:xfrm>
          <a:prstGeom prst="cloudCallout">
            <a:avLst>
              <a:gd name="adj1" fmla="val -39445"/>
              <a:gd name="adj2" fmla="val 49265"/>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01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6" name="雲形吹き出し 15"/>
          <p:cNvSpPr/>
          <p:nvPr/>
        </p:nvSpPr>
        <p:spPr>
          <a:xfrm>
            <a:off x="9399333" y="4859300"/>
            <a:ext cx="5528638" cy="4477931"/>
          </a:xfrm>
          <a:prstGeom prst="cloudCallout">
            <a:avLst>
              <a:gd name="adj1" fmla="val -64365"/>
              <a:gd name="adj2" fmla="val 6080"/>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01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282" y="398804"/>
            <a:ext cx="5003283" cy="4477938"/>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6958" y="166716"/>
            <a:ext cx="3810000" cy="3810000"/>
          </a:xfrm>
          <a:prstGeom prst="rect">
            <a:avLst/>
          </a:prstGeom>
        </p:spPr>
      </p:pic>
      <p:pic>
        <p:nvPicPr>
          <p:cNvPr id="17" name="図 16"/>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10258652" y="5301087"/>
            <a:ext cx="3810000" cy="3333750"/>
          </a:xfrm>
          <a:prstGeom prst="rect">
            <a:avLst/>
          </a:prstGeom>
        </p:spPr>
      </p:pic>
      <p:sp>
        <p:nvSpPr>
          <p:cNvPr id="14" name="テキスト ボックス 13"/>
          <p:cNvSpPr txBox="1"/>
          <p:nvPr/>
        </p:nvSpPr>
        <p:spPr>
          <a:xfrm>
            <a:off x="11259868" y="5990269"/>
            <a:ext cx="2274179" cy="221599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p>
        </p:txBody>
      </p:sp>
    </p:spTree>
    <p:extLst>
      <p:ext uri="{BB962C8B-B14F-4D97-AF65-F5344CB8AC3E}">
        <p14:creationId xmlns:p14="http://schemas.microsoft.com/office/powerpoint/2010/main" val="349960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9033" y="628723"/>
            <a:ext cx="3673465" cy="3673465"/>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5531" y="430207"/>
            <a:ext cx="3429589" cy="3429589"/>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9438" y="220630"/>
            <a:ext cx="3848741" cy="3848741"/>
          </a:xfrm>
          <a:prstGeom prst="rect">
            <a:avLst/>
          </a:prstGeom>
        </p:spPr>
      </p:pic>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20478" y="1602265"/>
            <a:ext cx="3885793" cy="3885793"/>
          </a:xfrm>
          <a:prstGeom prst="rect">
            <a:avLst/>
          </a:prstGeom>
        </p:spPr>
      </p:pic>
      <p:pic>
        <p:nvPicPr>
          <p:cNvPr id="16" name="図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95120" y="7834186"/>
            <a:ext cx="2524230" cy="2524230"/>
          </a:xfrm>
          <a:prstGeom prst="rect">
            <a:avLst/>
          </a:prstGeom>
        </p:spPr>
      </p:pic>
      <p:pic>
        <p:nvPicPr>
          <p:cNvPr id="28" name="図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43955" y="6035227"/>
            <a:ext cx="1251522" cy="1251522"/>
          </a:xfrm>
          <a:prstGeom prst="rect">
            <a:avLst/>
          </a:prstGeom>
        </p:spPr>
      </p:pic>
      <p:pic>
        <p:nvPicPr>
          <p:cNvPr id="31" name="図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73567" y="2374071"/>
            <a:ext cx="3856235" cy="3856235"/>
          </a:xfrm>
          <a:prstGeom prst="rect">
            <a:avLst/>
          </a:prstGeom>
        </p:spPr>
      </p:pic>
      <p:pic>
        <p:nvPicPr>
          <p:cNvPr id="2" name="図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959957">
            <a:off x="958343" y="1207652"/>
            <a:ext cx="8379934" cy="9055412"/>
          </a:xfrm>
          <a:prstGeom prst="rect">
            <a:avLst/>
          </a:prstGeom>
        </p:spPr>
      </p:pic>
      <p:pic>
        <p:nvPicPr>
          <p:cNvPr id="4" name="図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825093">
            <a:off x="9317539" y="5809969"/>
            <a:ext cx="4172884" cy="4214822"/>
          </a:xfrm>
          <a:prstGeom prst="rect">
            <a:avLst/>
          </a:prstGeom>
        </p:spPr>
      </p:pic>
      <p:sp>
        <p:nvSpPr>
          <p:cNvPr id="25" name="テキスト ボックス 24"/>
          <p:cNvSpPr txBox="1"/>
          <p:nvPr/>
        </p:nvSpPr>
        <p:spPr>
          <a:xfrm>
            <a:off x="192641" y="9752471"/>
            <a:ext cx="396881" cy="707886"/>
          </a:xfrm>
          <a:prstGeom prst="rect">
            <a:avLst/>
          </a:prstGeom>
          <a:noFill/>
        </p:spPr>
        <p:txBody>
          <a:bodyPr wrap="square" rtlCol="0">
            <a:spAutoFit/>
          </a:bodyPr>
          <a:lstStyle/>
          <a:p>
            <a:r>
              <a:rPr lang="ja-JP" altLang="en-US" sz="4000" dirty="0" smtClean="0"/>
              <a:t>③</a:t>
            </a:r>
            <a:endParaRPr lang="ja-JP" altLang="en-US" sz="4000" dirty="0"/>
          </a:p>
        </p:txBody>
      </p:sp>
      <p:pic>
        <p:nvPicPr>
          <p:cNvPr id="26" name="図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6648220">
            <a:off x="8852340" y="7621927"/>
            <a:ext cx="1178921" cy="1169110"/>
          </a:xfrm>
          <a:prstGeom prst="rect">
            <a:avLst/>
          </a:prstGeom>
        </p:spPr>
      </p:pic>
    </p:spTree>
    <p:extLst>
      <p:ext uri="{BB962C8B-B14F-4D97-AF65-F5344CB8AC3E}">
        <p14:creationId xmlns:p14="http://schemas.microsoft.com/office/powerpoint/2010/main" val="34435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87686" y="385556"/>
            <a:ext cx="10232471" cy="10232471"/>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0537" y="6894986"/>
            <a:ext cx="1099122" cy="1495403"/>
          </a:xfrm>
          <a:prstGeom prst="rect">
            <a:avLst/>
          </a:prstGeom>
        </p:spPr>
      </p:pic>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18112">
            <a:off x="3245160" y="-12221"/>
            <a:ext cx="5885732" cy="6350254"/>
          </a:xfrm>
          <a:prstGeom prst="rect">
            <a:avLst/>
          </a:prstGeom>
        </p:spPr>
      </p:pic>
      <p:sp>
        <p:nvSpPr>
          <p:cNvPr id="20" name="テキスト ボックス 19"/>
          <p:cNvSpPr txBox="1"/>
          <p:nvPr/>
        </p:nvSpPr>
        <p:spPr>
          <a:xfrm>
            <a:off x="234294" y="9848148"/>
            <a:ext cx="396881" cy="707886"/>
          </a:xfrm>
          <a:prstGeom prst="rect">
            <a:avLst/>
          </a:prstGeom>
          <a:noFill/>
        </p:spPr>
        <p:txBody>
          <a:bodyPr wrap="square" rtlCol="0">
            <a:spAutoFit/>
          </a:bodyPr>
          <a:lstStyle/>
          <a:p>
            <a:r>
              <a:rPr lang="ja-JP" altLang="en-US" sz="4000" dirty="0" smtClean="0"/>
              <a:t>④</a:t>
            </a:r>
            <a:endParaRPr lang="ja-JP" altLang="en-US" sz="4000" dirty="0"/>
          </a:p>
        </p:txBody>
      </p: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8067" y="6549246"/>
            <a:ext cx="1099122" cy="1495403"/>
          </a:xfrm>
          <a:prstGeom prst="rect">
            <a:avLst/>
          </a:prstGeom>
        </p:spPr>
      </p:pic>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6128" y="5370275"/>
            <a:ext cx="1099122" cy="1495403"/>
          </a:xfrm>
          <a:prstGeom prst="rect">
            <a:avLst/>
          </a:prstGeom>
        </p:spPr>
      </p:pic>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1153" y="3349189"/>
            <a:ext cx="1099122" cy="1495403"/>
          </a:xfrm>
          <a:prstGeom prst="rect">
            <a:avLst/>
          </a:prstGeom>
        </p:spPr>
      </p:pic>
      <p:pic>
        <p:nvPicPr>
          <p:cNvPr id="21" name="図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94425" y="1085653"/>
            <a:ext cx="1099122" cy="1495403"/>
          </a:xfrm>
          <a:prstGeom prst="rect">
            <a:avLst/>
          </a:prstGeom>
        </p:spPr>
      </p:pic>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9037" y="5736284"/>
            <a:ext cx="1099122" cy="1495403"/>
          </a:xfrm>
          <a:prstGeom prst="rect">
            <a:avLst/>
          </a:prstGeom>
        </p:spPr>
      </p:pic>
      <p:pic>
        <p:nvPicPr>
          <p:cNvPr id="23" name="図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6753" y="4781604"/>
            <a:ext cx="1099122" cy="1495403"/>
          </a:xfrm>
          <a:prstGeom prst="rect">
            <a:avLst/>
          </a:prstGeom>
        </p:spPr>
      </p:pic>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0246" y="4667349"/>
            <a:ext cx="1099122" cy="1495403"/>
          </a:xfrm>
          <a:prstGeom prst="rect">
            <a:avLst/>
          </a:prstGeom>
        </p:spPr>
      </p:pic>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00877">
            <a:off x="320025" y="4050389"/>
            <a:ext cx="4011343" cy="4183669"/>
          </a:xfrm>
          <a:prstGeom prst="rect">
            <a:avLst/>
          </a:prstGeom>
        </p:spPr>
      </p:pic>
    </p:spTree>
    <p:extLst>
      <p:ext uri="{BB962C8B-B14F-4D97-AF65-F5344CB8AC3E}">
        <p14:creationId xmlns:p14="http://schemas.microsoft.com/office/powerpoint/2010/main" val="297196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72963" y="1053884"/>
            <a:ext cx="6128665" cy="8989017"/>
          </a:xfrm>
          <a:prstGeom prst="rect">
            <a:avLst/>
          </a:prstGeom>
        </p:spPr>
      </p:pic>
      <p:pic>
        <p:nvPicPr>
          <p:cNvPr id="7" name="図 6"/>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268212" y="-123987"/>
            <a:ext cx="5875070" cy="10129881"/>
          </a:xfrm>
          <a:prstGeom prst="rect">
            <a:avLst/>
          </a:prstGeom>
        </p:spPr>
      </p:pic>
      <p:pic>
        <p:nvPicPr>
          <p:cNvPr id="10" name="図 9"/>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459342" y="-43849"/>
            <a:ext cx="5875070" cy="10129881"/>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68012">
            <a:off x="8414038" y="3725803"/>
            <a:ext cx="5681167" cy="6129544"/>
          </a:xfrm>
          <a:prstGeom prst="rect">
            <a:avLst/>
          </a:prstGeom>
        </p:spPr>
      </p:pic>
      <p:sp>
        <p:nvSpPr>
          <p:cNvPr id="8" name="テキスト ボックス 7"/>
          <p:cNvSpPr txBox="1"/>
          <p:nvPr/>
        </p:nvSpPr>
        <p:spPr>
          <a:xfrm>
            <a:off x="234294" y="9848148"/>
            <a:ext cx="938669" cy="707886"/>
          </a:xfrm>
          <a:prstGeom prst="rect">
            <a:avLst/>
          </a:prstGeom>
          <a:noFill/>
        </p:spPr>
        <p:txBody>
          <a:bodyPr wrap="square" rtlCol="0">
            <a:spAutoFit/>
          </a:bodyPr>
          <a:lstStyle/>
          <a:p>
            <a:r>
              <a:rPr lang="ja-JP" altLang="en-US" sz="4000" dirty="0"/>
              <a:t>⑤</a:t>
            </a:r>
          </a:p>
        </p:txBody>
      </p:sp>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58276">
            <a:off x="2985955" y="5952279"/>
            <a:ext cx="4564514" cy="3995135"/>
          </a:xfrm>
          <a:prstGeom prst="rect">
            <a:avLst/>
          </a:prstGeom>
        </p:spPr>
      </p:pic>
    </p:spTree>
    <p:extLst>
      <p:ext uri="{BB962C8B-B14F-4D97-AF65-F5344CB8AC3E}">
        <p14:creationId xmlns:p14="http://schemas.microsoft.com/office/powerpoint/2010/main" val="4194400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5" name="フローチャート: 代替処理 84"/>
          <p:cNvSpPr/>
          <p:nvPr/>
        </p:nvSpPr>
        <p:spPr>
          <a:xfrm>
            <a:off x="8703890" y="366131"/>
            <a:ext cx="6415459" cy="5492173"/>
          </a:xfrm>
          <a:prstGeom prst="flowChartAlternateProcess">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013"/>
          </a:p>
        </p:txBody>
      </p:sp>
      <p:sp>
        <p:nvSpPr>
          <p:cNvPr id="83" name="フローチャート: 代替処理 82"/>
          <p:cNvSpPr/>
          <p:nvPr/>
        </p:nvSpPr>
        <p:spPr>
          <a:xfrm>
            <a:off x="1102261" y="387927"/>
            <a:ext cx="6113381" cy="5490936"/>
          </a:xfrm>
          <a:prstGeom prst="flowChartAlternateProcess">
            <a:avLst/>
          </a:prstGeom>
          <a:ln w="5715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013"/>
          </a:p>
        </p:txBody>
      </p:sp>
      <p:pic>
        <p:nvPicPr>
          <p:cNvPr id="81" name="図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7105" y="4101127"/>
            <a:ext cx="823246" cy="823246"/>
          </a:xfrm>
          <a:prstGeom prst="rect">
            <a:avLst/>
          </a:prstGeom>
        </p:spPr>
      </p:pic>
      <p:sp>
        <p:nvSpPr>
          <p:cNvPr id="84" name="フローチャート: 代替処理 83"/>
          <p:cNvSpPr/>
          <p:nvPr/>
        </p:nvSpPr>
        <p:spPr>
          <a:xfrm>
            <a:off x="6157037" y="5494821"/>
            <a:ext cx="3811019" cy="4164280"/>
          </a:xfrm>
          <a:prstGeom prst="flowChartAlternateProcess">
            <a:avLst/>
          </a:prstGeom>
          <a:ln w="57150">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013"/>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3315" y="5709747"/>
            <a:ext cx="3234349" cy="3749970"/>
          </a:xfrm>
          <a:prstGeom prst="rect">
            <a:avLst/>
          </a:prstGeom>
        </p:spPr>
      </p:pic>
      <p:sp>
        <p:nvSpPr>
          <p:cNvPr id="82" name="楕円 81"/>
          <p:cNvSpPr/>
          <p:nvPr/>
        </p:nvSpPr>
        <p:spPr>
          <a:xfrm>
            <a:off x="11604891" y="-349077"/>
            <a:ext cx="184283" cy="2209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p>
        </p:txBody>
      </p:sp>
      <p:sp>
        <p:nvSpPr>
          <p:cNvPr id="86" name="下矢印 85"/>
          <p:cNvSpPr/>
          <p:nvPr/>
        </p:nvSpPr>
        <p:spPr>
          <a:xfrm rot="19011665">
            <a:off x="5684427" y="5616811"/>
            <a:ext cx="769031" cy="11374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pic>
        <p:nvPicPr>
          <p:cNvPr id="87" name="図 86"/>
          <p:cNvPicPr>
            <a:picLocks noChangeAspect="1"/>
          </p:cNvPicPr>
          <p:nvPr/>
        </p:nvPicPr>
        <p:blipFill rotWithShape="1">
          <a:blip r:embed="rId5">
            <a:extLst>
              <a:ext uri="{28A0092B-C50C-407E-A947-70E740481C1C}">
                <a14:useLocalDpi xmlns:a14="http://schemas.microsoft.com/office/drawing/2010/main" val="0"/>
              </a:ext>
            </a:extLst>
          </a:blip>
          <a:srcRect b="26651"/>
          <a:stretch/>
        </p:blipFill>
        <p:spPr>
          <a:xfrm>
            <a:off x="10132277" y="7458427"/>
            <a:ext cx="4351894" cy="3130377"/>
          </a:xfrm>
          <a:prstGeom prst="rect">
            <a:avLst/>
          </a:prstGeom>
        </p:spPr>
      </p:pic>
      <p:pic>
        <p:nvPicPr>
          <p:cNvPr id="88" name="図 87"/>
          <p:cNvPicPr>
            <a:picLocks noChangeAspect="1"/>
          </p:cNvPicPr>
          <p:nvPr/>
        </p:nvPicPr>
        <p:blipFill rotWithShape="1">
          <a:blip r:embed="rId6">
            <a:extLst>
              <a:ext uri="{28A0092B-C50C-407E-A947-70E740481C1C}">
                <a14:useLocalDpi xmlns:a14="http://schemas.microsoft.com/office/drawing/2010/main" val="0"/>
              </a:ext>
            </a:extLst>
          </a:blip>
          <a:srcRect l="1" r="-208" b="10914"/>
          <a:stretch/>
        </p:blipFill>
        <p:spPr>
          <a:xfrm>
            <a:off x="1364974" y="6274737"/>
            <a:ext cx="4533783" cy="4348699"/>
          </a:xfrm>
          <a:prstGeom prst="rect">
            <a:avLst/>
          </a:prstGeom>
        </p:spPr>
      </p:pic>
      <p:sp>
        <p:nvSpPr>
          <p:cNvPr id="91" name="テキスト ボックス 90"/>
          <p:cNvSpPr txBox="1"/>
          <p:nvPr/>
        </p:nvSpPr>
        <p:spPr>
          <a:xfrm>
            <a:off x="0" y="9822560"/>
            <a:ext cx="396881" cy="707886"/>
          </a:xfrm>
          <a:prstGeom prst="rect">
            <a:avLst/>
          </a:prstGeom>
          <a:noFill/>
        </p:spPr>
        <p:txBody>
          <a:bodyPr wrap="square" rtlCol="0">
            <a:spAutoFit/>
          </a:bodyPr>
          <a:lstStyle/>
          <a:p>
            <a:r>
              <a:rPr lang="ja-JP" altLang="en-US" sz="4000" dirty="0" smtClean="0"/>
              <a:t>⑥</a:t>
            </a:r>
            <a:endParaRPr lang="ja-JP" altLang="en-US" sz="4000" dirty="0"/>
          </a:p>
        </p:txBody>
      </p:sp>
      <p:grpSp>
        <p:nvGrpSpPr>
          <p:cNvPr id="118" name="グループ化 117"/>
          <p:cNvGrpSpPr/>
          <p:nvPr/>
        </p:nvGrpSpPr>
        <p:grpSpPr>
          <a:xfrm>
            <a:off x="11367872" y="514917"/>
            <a:ext cx="2565463" cy="3026745"/>
            <a:chOff x="1970730" y="3381530"/>
            <a:chExt cx="1294462" cy="1761173"/>
          </a:xfrm>
        </p:grpSpPr>
        <p:pic>
          <p:nvPicPr>
            <p:cNvPr id="119" name="図 118"/>
            <p:cNvPicPr>
              <a:picLocks noChangeAspect="1"/>
            </p:cNvPicPr>
            <p:nvPr/>
          </p:nvPicPr>
          <p:blipFill>
            <a:blip r:embed="rId7">
              <a:extLst>
                <a:ext uri="{BEBA8EAE-BF5A-486C-A8C5-ECC9F3942E4B}">
                  <a14:imgProps xmlns:a14="http://schemas.microsoft.com/office/drawing/2010/main">
                    <a14:imgLayer r:embed="rId8">
                      <a14:imgEffect>
                        <a14:artisticLineDrawing/>
                      </a14:imgEffect>
                    </a14:imgLayer>
                  </a14:imgProps>
                </a:ext>
                <a:ext uri="{28A0092B-C50C-407E-A947-70E740481C1C}">
                  <a14:useLocalDpi xmlns:a14="http://schemas.microsoft.com/office/drawing/2010/main" val="0"/>
                </a:ext>
              </a:extLst>
            </a:blip>
            <a:stretch>
              <a:fillRect/>
            </a:stretch>
          </p:blipFill>
          <p:spPr>
            <a:xfrm>
              <a:off x="1970730" y="3381530"/>
              <a:ext cx="1294462" cy="1761173"/>
            </a:xfrm>
            <a:prstGeom prst="rect">
              <a:avLst/>
            </a:prstGeom>
          </p:spPr>
        </p:pic>
        <p:sp>
          <p:nvSpPr>
            <p:cNvPr id="120" name="楕円 119"/>
            <p:cNvSpPr/>
            <p:nvPr/>
          </p:nvSpPr>
          <p:spPr>
            <a:xfrm>
              <a:off x="2405043" y="3782207"/>
              <a:ext cx="184283" cy="2209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p>
          </p:txBody>
        </p:sp>
        <p:sp>
          <p:nvSpPr>
            <p:cNvPr id="121" name="楕円 120"/>
            <p:cNvSpPr/>
            <p:nvPr/>
          </p:nvSpPr>
          <p:spPr>
            <a:xfrm>
              <a:off x="2683071" y="3773643"/>
              <a:ext cx="184283" cy="2209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p>
          </p:txBody>
        </p:sp>
        <p:sp>
          <p:nvSpPr>
            <p:cNvPr id="122" name="アーチ 121"/>
            <p:cNvSpPr/>
            <p:nvPr/>
          </p:nvSpPr>
          <p:spPr>
            <a:xfrm rot="10800000">
              <a:off x="2446154" y="3935255"/>
              <a:ext cx="343612" cy="338453"/>
            </a:xfrm>
            <a:prstGeom prst="blockArc">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solidFill>
                  <a:schemeClr val="tx1"/>
                </a:solidFill>
              </a:endParaRPr>
            </a:p>
          </p:txBody>
        </p:sp>
      </p:grpSp>
      <p:grpSp>
        <p:nvGrpSpPr>
          <p:cNvPr id="113" name="グループ化 112"/>
          <p:cNvGrpSpPr/>
          <p:nvPr/>
        </p:nvGrpSpPr>
        <p:grpSpPr>
          <a:xfrm>
            <a:off x="10252562" y="1477463"/>
            <a:ext cx="2126399" cy="2623664"/>
            <a:chOff x="1970730" y="3381530"/>
            <a:chExt cx="1294462" cy="1761173"/>
          </a:xfrm>
        </p:grpSpPr>
        <p:pic>
          <p:nvPicPr>
            <p:cNvPr id="114" name="図 113"/>
            <p:cNvPicPr>
              <a:picLocks noChangeAspect="1"/>
            </p:cNvPicPr>
            <p:nvPr/>
          </p:nvPicPr>
          <p:blipFill>
            <a:blip r:embed="rId7">
              <a:extLst>
                <a:ext uri="{BEBA8EAE-BF5A-486C-A8C5-ECC9F3942E4B}">
                  <a14:imgProps xmlns:a14="http://schemas.microsoft.com/office/drawing/2010/main">
                    <a14:imgLayer r:embed="rId8">
                      <a14:imgEffect>
                        <a14:artisticLineDrawing/>
                      </a14:imgEffect>
                    </a14:imgLayer>
                  </a14:imgProps>
                </a:ext>
                <a:ext uri="{28A0092B-C50C-407E-A947-70E740481C1C}">
                  <a14:useLocalDpi xmlns:a14="http://schemas.microsoft.com/office/drawing/2010/main" val="0"/>
                </a:ext>
              </a:extLst>
            </a:blip>
            <a:stretch>
              <a:fillRect/>
            </a:stretch>
          </p:blipFill>
          <p:spPr>
            <a:xfrm>
              <a:off x="1970730" y="3381530"/>
              <a:ext cx="1294462" cy="1761173"/>
            </a:xfrm>
            <a:prstGeom prst="rect">
              <a:avLst/>
            </a:prstGeom>
          </p:spPr>
        </p:pic>
        <p:sp>
          <p:nvSpPr>
            <p:cNvPr id="115" name="楕円 114"/>
            <p:cNvSpPr/>
            <p:nvPr/>
          </p:nvSpPr>
          <p:spPr>
            <a:xfrm>
              <a:off x="2405043" y="3782207"/>
              <a:ext cx="184283" cy="2209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p>
          </p:txBody>
        </p:sp>
        <p:sp>
          <p:nvSpPr>
            <p:cNvPr id="116" name="楕円 115"/>
            <p:cNvSpPr/>
            <p:nvPr/>
          </p:nvSpPr>
          <p:spPr>
            <a:xfrm>
              <a:off x="2683071" y="3773643"/>
              <a:ext cx="184283" cy="2209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p>
          </p:txBody>
        </p:sp>
        <p:sp>
          <p:nvSpPr>
            <p:cNvPr id="117" name="アーチ 116"/>
            <p:cNvSpPr/>
            <p:nvPr/>
          </p:nvSpPr>
          <p:spPr>
            <a:xfrm rot="10800000">
              <a:off x="2446154" y="3935255"/>
              <a:ext cx="343612" cy="338453"/>
            </a:xfrm>
            <a:prstGeom prst="blockArc">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solidFill>
                  <a:schemeClr val="tx1"/>
                </a:solidFill>
              </a:endParaRPr>
            </a:p>
          </p:txBody>
        </p:sp>
      </p:grpSp>
      <p:grpSp>
        <p:nvGrpSpPr>
          <p:cNvPr id="108" name="グループ化 107"/>
          <p:cNvGrpSpPr/>
          <p:nvPr/>
        </p:nvGrpSpPr>
        <p:grpSpPr>
          <a:xfrm>
            <a:off x="9095055" y="2790048"/>
            <a:ext cx="2278787" cy="2958066"/>
            <a:chOff x="1970730" y="3381530"/>
            <a:chExt cx="1294462" cy="1761173"/>
          </a:xfrm>
        </p:grpSpPr>
        <p:pic>
          <p:nvPicPr>
            <p:cNvPr id="109" name="図 108"/>
            <p:cNvPicPr>
              <a:picLocks noChangeAspect="1"/>
            </p:cNvPicPr>
            <p:nvPr/>
          </p:nvPicPr>
          <p:blipFill>
            <a:blip r:embed="rId7">
              <a:extLst>
                <a:ext uri="{BEBA8EAE-BF5A-486C-A8C5-ECC9F3942E4B}">
                  <a14:imgProps xmlns:a14="http://schemas.microsoft.com/office/drawing/2010/main">
                    <a14:imgLayer r:embed="rId8">
                      <a14:imgEffect>
                        <a14:artisticLineDrawing/>
                      </a14:imgEffect>
                    </a14:imgLayer>
                  </a14:imgProps>
                </a:ext>
                <a:ext uri="{28A0092B-C50C-407E-A947-70E740481C1C}">
                  <a14:useLocalDpi xmlns:a14="http://schemas.microsoft.com/office/drawing/2010/main" val="0"/>
                </a:ext>
              </a:extLst>
            </a:blip>
            <a:stretch>
              <a:fillRect/>
            </a:stretch>
          </p:blipFill>
          <p:spPr>
            <a:xfrm>
              <a:off x="1970730" y="3381530"/>
              <a:ext cx="1294462" cy="1761173"/>
            </a:xfrm>
            <a:prstGeom prst="rect">
              <a:avLst/>
            </a:prstGeom>
          </p:spPr>
        </p:pic>
        <p:sp>
          <p:nvSpPr>
            <p:cNvPr id="110" name="楕円 109"/>
            <p:cNvSpPr/>
            <p:nvPr/>
          </p:nvSpPr>
          <p:spPr>
            <a:xfrm>
              <a:off x="2405043" y="3782207"/>
              <a:ext cx="184283" cy="2209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p>
          </p:txBody>
        </p:sp>
        <p:sp>
          <p:nvSpPr>
            <p:cNvPr id="111" name="楕円 110"/>
            <p:cNvSpPr/>
            <p:nvPr/>
          </p:nvSpPr>
          <p:spPr>
            <a:xfrm>
              <a:off x="2683071" y="3773643"/>
              <a:ext cx="184283" cy="2209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p>
          </p:txBody>
        </p:sp>
        <p:sp>
          <p:nvSpPr>
            <p:cNvPr id="112" name="アーチ 111"/>
            <p:cNvSpPr/>
            <p:nvPr/>
          </p:nvSpPr>
          <p:spPr>
            <a:xfrm rot="10800000">
              <a:off x="2446154" y="3935255"/>
              <a:ext cx="343612" cy="338453"/>
            </a:xfrm>
            <a:prstGeom prst="blockArc">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solidFill>
                  <a:schemeClr val="tx1"/>
                </a:solidFill>
              </a:endParaRPr>
            </a:p>
          </p:txBody>
        </p:sp>
      </p:grpSp>
      <p:pic>
        <p:nvPicPr>
          <p:cNvPr id="123" name="図 1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7291" y="4709010"/>
            <a:ext cx="798608" cy="798608"/>
          </a:xfrm>
          <a:prstGeom prst="rect">
            <a:avLst/>
          </a:prstGeom>
        </p:spPr>
      </p:pic>
      <p:pic>
        <p:nvPicPr>
          <p:cNvPr id="124" name="図 1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7317" y="4355092"/>
            <a:ext cx="926535" cy="926535"/>
          </a:xfrm>
          <a:prstGeom prst="rect">
            <a:avLst/>
          </a:prstGeom>
        </p:spPr>
      </p:pic>
      <p:pic>
        <p:nvPicPr>
          <p:cNvPr id="125" name="図 1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28637" y="525334"/>
            <a:ext cx="1642831" cy="1651086"/>
          </a:xfrm>
          <a:prstGeom prst="rect">
            <a:avLst/>
          </a:prstGeom>
        </p:spPr>
      </p:pic>
      <p:cxnSp>
        <p:nvCxnSpPr>
          <p:cNvPr id="126" name="直線矢印コネクタ 125"/>
          <p:cNvCxnSpPr/>
          <p:nvPr/>
        </p:nvCxnSpPr>
        <p:spPr>
          <a:xfrm>
            <a:off x="10582173" y="1837169"/>
            <a:ext cx="355564" cy="168192"/>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p:nvPr/>
        </p:nvCxnSpPr>
        <p:spPr>
          <a:xfrm>
            <a:off x="9889313" y="2228841"/>
            <a:ext cx="109831" cy="652724"/>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a:off x="10576126" y="1300380"/>
            <a:ext cx="1372848" cy="125620"/>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9" name="下矢印 128"/>
          <p:cNvSpPr/>
          <p:nvPr/>
        </p:nvSpPr>
        <p:spPr>
          <a:xfrm rot="13596324">
            <a:off x="9771634" y="5616810"/>
            <a:ext cx="769031" cy="113745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pic>
        <p:nvPicPr>
          <p:cNvPr id="75" name="図 74"/>
          <p:cNvPicPr>
            <a:picLocks noChangeAspect="1"/>
          </p:cNvPicPr>
          <p:nvPr/>
        </p:nvPicPr>
        <p:blipFill>
          <a:blip r:embed="rId10">
            <a:extLst>
              <a:ext uri="{BEBA8EAE-BF5A-486C-A8C5-ECC9F3942E4B}">
                <a14:imgProps xmlns:a14="http://schemas.microsoft.com/office/drawing/2010/main">
                  <a14:imgLayer r:embed="rId11">
                    <a14:imgEffect>
                      <a14:saturation sat="2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72963" y="656222"/>
            <a:ext cx="6128665" cy="5485155"/>
          </a:xfrm>
          <a:prstGeom prst="rect">
            <a:avLst/>
          </a:prstGeom>
        </p:spPr>
      </p:pic>
      <p:cxnSp>
        <p:nvCxnSpPr>
          <p:cNvPr id="67" name="直線矢印コネクタ 66"/>
          <p:cNvCxnSpPr/>
          <p:nvPr/>
        </p:nvCxnSpPr>
        <p:spPr>
          <a:xfrm>
            <a:off x="2381242" y="1541445"/>
            <a:ext cx="458562" cy="191752"/>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a:stCxn id="15" idx="2"/>
          </p:cNvCxnSpPr>
          <p:nvPr/>
        </p:nvCxnSpPr>
        <p:spPr>
          <a:xfrm>
            <a:off x="1777429" y="2149109"/>
            <a:ext cx="42214" cy="849254"/>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a:off x="2468842" y="1221697"/>
            <a:ext cx="1087555" cy="122887"/>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6" name="楕円 75"/>
          <p:cNvSpPr/>
          <p:nvPr/>
        </p:nvSpPr>
        <p:spPr>
          <a:xfrm>
            <a:off x="2471578" y="3335230"/>
            <a:ext cx="324414" cy="3711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p>
        </p:txBody>
      </p:sp>
      <p:sp>
        <p:nvSpPr>
          <p:cNvPr id="77" name="楕円 76"/>
          <p:cNvSpPr/>
          <p:nvPr/>
        </p:nvSpPr>
        <p:spPr>
          <a:xfrm>
            <a:off x="3223136" y="3284273"/>
            <a:ext cx="324414" cy="3711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p>
        </p:txBody>
      </p:sp>
      <p:sp>
        <p:nvSpPr>
          <p:cNvPr id="78" name="アーチ 77"/>
          <p:cNvSpPr/>
          <p:nvPr/>
        </p:nvSpPr>
        <p:spPr>
          <a:xfrm rot="10800000">
            <a:off x="2594798" y="3713339"/>
            <a:ext cx="739751" cy="676991"/>
          </a:xfrm>
          <a:prstGeom prst="blockArc">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solidFill>
                <a:schemeClr val="tx1"/>
              </a:solidFill>
            </a:endParaRPr>
          </a:p>
        </p:txBody>
      </p:sp>
      <p:sp>
        <p:nvSpPr>
          <p:cNvPr id="94" name="アーチ 93"/>
          <p:cNvSpPr/>
          <p:nvPr/>
        </p:nvSpPr>
        <p:spPr>
          <a:xfrm>
            <a:off x="4822797" y="4230182"/>
            <a:ext cx="739751" cy="676991"/>
          </a:xfrm>
          <a:prstGeom prst="blockArc">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solidFill>
                <a:schemeClr val="tx1"/>
              </a:solidFill>
            </a:endParaRPr>
          </a:p>
        </p:txBody>
      </p:sp>
      <p:sp>
        <p:nvSpPr>
          <p:cNvPr id="95" name="楕円 94"/>
          <p:cNvSpPr/>
          <p:nvPr/>
        </p:nvSpPr>
        <p:spPr>
          <a:xfrm>
            <a:off x="4716477" y="3799986"/>
            <a:ext cx="324414" cy="3711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p>
        </p:txBody>
      </p:sp>
      <p:sp>
        <p:nvSpPr>
          <p:cNvPr id="96" name="楕円 95"/>
          <p:cNvSpPr/>
          <p:nvPr/>
        </p:nvSpPr>
        <p:spPr>
          <a:xfrm>
            <a:off x="5304512" y="3798957"/>
            <a:ext cx="324414" cy="3711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p>
        </p:txBody>
      </p:sp>
      <p:sp>
        <p:nvSpPr>
          <p:cNvPr id="97" name="楕円 96"/>
          <p:cNvSpPr/>
          <p:nvPr/>
        </p:nvSpPr>
        <p:spPr>
          <a:xfrm>
            <a:off x="3772681" y="1177611"/>
            <a:ext cx="324414" cy="3711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p>
        </p:txBody>
      </p:sp>
      <p:sp>
        <p:nvSpPr>
          <p:cNvPr id="130" name="楕円 129"/>
          <p:cNvSpPr/>
          <p:nvPr/>
        </p:nvSpPr>
        <p:spPr>
          <a:xfrm>
            <a:off x="4314429" y="1245756"/>
            <a:ext cx="324414" cy="3711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p>
        </p:txBody>
      </p:sp>
      <p:sp>
        <p:nvSpPr>
          <p:cNvPr id="131" name="アーチ 130"/>
          <p:cNvSpPr/>
          <p:nvPr/>
        </p:nvSpPr>
        <p:spPr>
          <a:xfrm rot="10800000">
            <a:off x="3799543" y="1415388"/>
            <a:ext cx="604899" cy="568466"/>
          </a:xfrm>
          <a:prstGeom prst="blockArc">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solidFill>
                <a:schemeClr val="tx1"/>
              </a:solidFill>
            </a:endParaRPr>
          </a:p>
        </p:txBody>
      </p:sp>
      <p:sp>
        <p:nvSpPr>
          <p:cNvPr id="137" name="アーチ 136"/>
          <p:cNvSpPr/>
          <p:nvPr/>
        </p:nvSpPr>
        <p:spPr>
          <a:xfrm rot="10800000">
            <a:off x="2468843" y="1995711"/>
            <a:ext cx="604899" cy="568466"/>
          </a:xfrm>
          <a:prstGeom prst="blockArc">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solidFill>
                <a:schemeClr val="tx1"/>
              </a:solidFill>
            </a:endParaRPr>
          </a:p>
        </p:txBody>
      </p:sp>
      <p:sp>
        <p:nvSpPr>
          <p:cNvPr id="138" name="楕円 137"/>
          <p:cNvSpPr/>
          <p:nvPr/>
        </p:nvSpPr>
        <p:spPr>
          <a:xfrm>
            <a:off x="2376177" y="1780204"/>
            <a:ext cx="324414" cy="3711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p>
        </p:txBody>
      </p:sp>
      <p:sp>
        <p:nvSpPr>
          <p:cNvPr id="139" name="楕円 138"/>
          <p:cNvSpPr/>
          <p:nvPr/>
        </p:nvSpPr>
        <p:spPr>
          <a:xfrm>
            <a:off x="3025595" y="1885904"/>
            <a:ext cx="324414" cy="3711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p>
        </p:txBody>
      </p:sp>
      <p:sp>
        <p:nvSpPr>
          <p:cNvPr id="140" name="アーチ 139"/>
          <p:cNvSpPr/>
          <p:nvPr/>
        </p:nvSpPr>
        <p:spPr>
          <a:xfrm>
            <a:off x="4184637" y="2864671"/>
            <a:ext cx="739751" cy="676991"/>
          </a:xfrm>
          <a:prstGeom prst="blockArc">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solidFill>
                <a:schemeClr val="tx1"/>
              </a:solidFill>
            </a:endParaRPr>
          </a:p>
        </p:txBody>
      </p:sp>
      <p:sp>
        <p:nvSpPr>
          <p:cNvPr id="141" name="楕円 140"/>
          <p:cNvSpPr/>
          <p:nvPr/>
        </p:nvSpPr>
        <p:spPr>
          <a:xfrm>
            <a:off x="4124814" y="2452615"/>
            <a:ext cx="324414" cy="3711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p>
        </p:txBody>
      </p:sp>
      <p:sp>
        <p:nvSpPr>
          <p:cNvPr id="142" name="楕円 141"/>
          <p:cNvSpPr/>
          <p:nvPr/>
        </p:nvSpPr>
        <p:spPr>
          <a:xfrm>
            <a:off x="4685173" y="2418137"/>
            <a:ext cx="324414" cy="3711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p>
        </p:txBody>
      </p:sp>
      <p:sp>
        <p:nvSpPr>
          <p:cNvPr id="146" name="アーチ 145"/>
          <p:cNvSpPr/>
          <p:nvPr/>
        </p:nvSpPr>
        <p:spPr>
          <a:xfrm rot="10800000">
            <a:off x="4679630" y="2086966"/>
            <a:ext cx="656227" cy="374487"/>
          </a:xfrm>
          <a:prstGeom prst="blockArc">
            <a:avLst>
              <a:gd name="adj1" fmla="val 10800000"/>
              <a:gd name="adj2" fmla="val 20820836"/>
              <a:gd name="adj3" fmla="val 4675"/>
            </a:avLst>
          </a:prstGeom>
          <a:solidFill>
            <a:schemeClr val="tx1"/>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solidFill>
                <a:schemeClr val="tx1"/>
              </a:solidFill>
            </a:endParaRPr>
          </a:p>
        </p:txBody>
      </p:sp>
      <p:sp>
        <p:nvSpPr>
          <p:cNvPr id="147" name="アーチ 146"/>
          <p:cNvSpPr/>
          <p:nvPr/>
        </p:nvSpPr>
        <p:spPr>
          <a:xfrm rot="10800000">
            <a:off x="3776759" y="2054660"/>
            <a:ext cx="650074" cy="444501"/>
          </a:xfrm>
          <a:prstGeom prst="blockArc">
            <a:avLst>
              <a:gd name="adj1" fmla="val 10800000"/>
              <a:gd name="adj2" fmla="val 20820836"/>
              <a:gd name="adj3" fmla="val 4675"/>
            </a:avLst>
          </a:prstGeom>
          <a:solidFill>
            <a:schemeClr val="tx1"/>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solidFill>
                <a:schemeClr val="tx1"/>
              </a:solidFill>
            </a:endParaRPr>
          </a:p>
        </p:txBody>
      </p:sp>
      <p:sp>
        <p:nvSpPr>
          <p:cNvPr id="148" name="アーチ 147"/>
          <p:cNvSpPr/>
          <p:nvPr/>
        </p:nvSpPr>
        <p:spPr>
          <a:xfrm rot="10800000">
            <a:off x="4429573" y="3398799"/>
            <a:ext cx="656227" cy="374487"/>
          </a:xfrm>
          <a:prstGeom prst="blockArc">
            <a:avLst>
              <a:gd name="adj1" fmla="val 10800000"/>
              <a:gd name="adj2" fmla="val 20820836"/>
              <a:gd name="adj3" fmla="val 4675"/>
            </a:avLst>
          </a:prstGeom>
          <a:solidFill>
            <a:schemeClr val="tx1"/>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solidFill>
                <a:schemeClr val="tx1"/>
              </a:solidFill>
            </a:endParaRPr>
          </a:p>
        </p:txBody>
      </p:sp>
      <p:sp>
        <p:nvSpPr>
          <p:cNvPr id="149" name="アーチ 148"/>
          <p:cNvSpPr/>
          <p:nvPr/>
        </p:nvSpPr>
        <p:spPr>
          <a:xfrm rot="10800000">
            <a:off x="5233361" y="3398799"/>
            <a:ext cx="656227" cy="374487"/>
          </a:xfrm>
          <a:prstGeom prst="blockArc">
            <a:avLst>
              <a:gd name="adj1" fmla="val 10800000"/>
              <a:gd name="adj2" fmla="val 20820836"/>
              <a:gd name="adj3" fmla="val 4675"/>
            </a:avLst>
          </a:prstGeom>
          <a:solidFill>
            <a:schemeClr val="tx1"/>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solidFill>
                <a:schemeClr val="tx1"/>
              </a:solidFill>
            </a:endParaRPr>
          </a:p>
        </p:txBody>
      </p:sp>
      <p:sp>
        <p:nvSpPr>
          <p:cNvPr id="150" name="楕円 149"/>
          <p:cNvSpPr/>
          <p:nvPr/>
        </p:nvSpPr>
        <p:spPr>
          <a:xfrm>
            <a:off x="6627273" y="3386656"/>
            <a:ext cx="210093" cy="22949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p>
        </p:txBody>
      </p:sp>
      <p:sp>
        <p:nvSpPr>
          <p:cNvPr id="151" name="楕円 150"/>
          <p:cNvSpPr/>
          <p:nvPr/>
        </p:nvSpPr>
        <p:spPr>
          <a:xfrm>
            <a:off x="6191983" y="3426913"/>
            <a:ext cx="210093" cy="22949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p>
        </p:txBody>
      </p:sp>
      <p:sp>
        <p:nvSpPr>
          <p:cNvPr id="152" name="アーチ 151"/>
          <p:cNvSpPr/>
          <p:nvPr/>
        </p:nvSpPr>
        <p:spPr>
          <a:xfrm rot="10800000">
            <a:off x="6473058" y="3284272"/>
            <a:ext cx="364307" cy="102383"/>
          </a:xfrm>
          <a:prstGeom prst="blockArc">
            <a:avLst>
              <a:gd name="adj1" fmla="val 10800000"/>
              <a:gd name="adj2" fmla="val 20820836"/>
              <a:gd name="adj3" fmla="val 4675"/>
            </a:avLst>
          </a:prstGeom>
          <a:solidFill>
            <a:schemeClr val="tx1"/>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solidFill>
                <a:schemeClr val="tx1"/>
              </a:solidFill>
            </a:endParaRPr>
          </a:p>
        </p:txBody>
      </p:sp>
      <p:sp>
        <p:nvSpPr>
          <p:cNvPr id="153" name="アーチ 152"/>
          <p:cNvSpPr/>
          <p:nvPr/>
        </p:nvSpPr>
        <p:spPr>
          <a:xfrm rot="10800000">
            <a:off x="6074534" y="3386655"/>
            <a:ext cx="309996" cy="45719"/>
          </a:xfrm>
          <a:prstGeom prst="blockArc">
            <a:avLst>
              <a:gd name="adj1" fmla="val 10800000"/>
              <a:gd name="adj2" fmla="val 20820836"/>
              <a:gd name="adj3" fmla="val 4675"/>
            </a:avLst>
          </a:prstGeom>
          <a:solidFill>
            <a:schemeClr val="tx1"/>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solidFill>
                <a:schemeClr val="tx1"/>
              </a:solidFill>
            </a:endParaRPr>
          </a:p>
        </p:txBody>
      </p:sp>
      <p:sp>
        <p:nvSpPr>
          <p:cNvPr id="154" name="アーチ 153"/>
          <p:cNvSpPr/>
          <p:nvPr/>
        </p:nvSpPr>
        <p:spPr>
          <a:xfrm>
            <a:off x="6401033" y="3720083"/>
            <a:ext cx="377060" cy="644591"/>
          </a:xfrm>
          <a:prstGeom prst="blockArc">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1013">
              <a:solidFill>
                <a:schemeClr val="tx1"/>
              </a:solidFill>
            </a:endParaRPr>
          </a:p>
        </p:txBody>
      </p:sp>
      <p:pic>
        <p:nvPicPr>
          <p:cNvPr id="15" name="図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6014" y="498023"/>
            <a:ext cx="1642831" cy="1651086"/>
          </a:xfrm>
          <a:prstGeom prst="rect">
            <a:avLst/>
          </a:prstGeom>
        </p:spPr>
      </p:pic>
    </p:spTree>
    <p:extLst>
      <p:ext uri="{BB962C8B-B14F-4D97-AF65-F5344CB8AC3E}">
        <p14:creationId xmlns:p14="http://schemas.microsoft.com/office/powerpoint/2010/main" val="2198958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角丸四角形 2"/>
          <p:cNvSpPr/>
          <p:nvPr/>
        </p:nvSpPr>
        <p:spPr>
          <a:xfrm>
            <a:off x="7752163" y="666427"/>
            <a:ext cx="7080763" cy="9325666"/>
          </a:xfrm>
          <a:prstGeom prst="roundRect">
            <a:avLst/>
          </a:prstGeom>
          <a:ln w="7620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621" y="1351182"/>
            <a:ext cx="2842454" cy="2487148"/>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1487" y="1648691"/>
            <a:ext cx="2829674" cy="1992091"/>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43375" y="7173882"/>
            <a:ext cx="1825328" cy="2152629"/>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4970" y="3379145"/>
            <a:ext cx="2507466" cy="3114865"/>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93489" y="886562"/>
            <a:ext cx="1688321" cy="1723789"/>
          </a:xfrm>
          <a:prstGeom prst="rect">
            <a:avLst/>
          </a:prstGeom>
        </p:spPr>
      </p:pic>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53785" y="6524501"/>
            <a:ext cx="2713995" cy="3002581"/>
          </a:xfrm>
          <a:prstGeom prst="rect">
            <a:avLst/>
          </a:prstGeom>
        </p:spPr>
      </p:pic>
      <p:pic>
        <p:nvPicPr>
          <p:cNvPr id="13" name="図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74474" y="3045295"/>
            <a:ext cx="3120688" cy="3355578"/>
          </a:xfrm>
          <a:prstGeom prst="rect">
            <a:avLst/>
          </a:prstGeom>
        </p:spPr>
      </p:pic>
      <p:pic>
        <p:nvPicPr>
          <p:cNvPr id="14" name="図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256389" y="1151582"/>
            <a:ext cx="1916004" cy="1901634"/>
          </a:xfrm>
          <a:prstGeom prst="rect">
            <a:avLst/>
          </a:prstGeom>
        </p:spPr>
      </p:pic>
      <p:sp>
        <p:nvSpPr>
          <p:cNvPr id="15" name="下矢印 14"/>
          <p:cNvSpPr/>
          <p:nvPr/>
        </p:nvSpPr>
        <p:spPr>
          <a:xfrm rot="16200000">
            <a:off x="3672873" y="2169020"/>
            <a:ext cx="673870" cy="93702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pic>
        <p:nvPicPr>
          <p:cNvPr id="17" name="図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808635">
            <a:off x="3514050" y="4717929"/>
            <a:ext cx="4352905" cy="4696451"/>
          </a:xfrm>
          <a:prstGeom prst="rect">
            <a:avLst/>
          </a:prstGeom>
        </p:spPr>
      </p:pic>
      <p:pic>
        <p:nvPicPr>
          <p:cNvPr id="2" name="図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21904" y="3482315"/>
            <a:ext cx="1988879" cy="1988879"/>
          </a:xfrm>
          <a:prstGeom prst="rect">
            <a:avLst/>
          </a:prstGeom>
        </p:spPr>
      </p:pic>
      <p:pic>
        <p:nvPicPr>
          <p:cNvPr id="5" name="図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482095" y="886561"/>
            <a:ext cx="1010535" cy="2087907"/>
          </a:xfrm>
          <a:prstGeom prst="rect">
            <a:avLst/>
          </a:prstGeom>
        </p:spPr>
      </p:pic>
      <p:sp>
        <p:nvSpPr>
          <p:cNvPr id="18" name="テキスト ボックス 17"/>
          <p:cNvSpPr txBox="1"/>
          <p:nvPr/>
        </p:nvSpPr>
        <p:spPr>
          <a:xfrm>
            <a:off x="142859" y="9856959"/>
            <a:ext cx="396881" cy="707886"/>
          </a:xfrm>
          <a:prstGeom prst="rect">
            <a:avLst/>
          </a:prstGeom>
          <a:noFill/>
        </p:spPr>
        <p:txBody>
          <a:bodyPr wrap="square" rtlCol="0">
            <a:spAutoFit/>
          </a:bodyPr>
          <a:lstStyle/>
          <a:p>
            <a:r>
              <a:rPr lang="ja-JP" altLang="en-US" sz="4000" dirty="0"/>
              <a:t>⑦</a:t>
            </a:r>
          </a:p>
        </p:txBody>
      </p:sp>
      <p:pic>
        <p:nvPicPr>
          <p:cNvPr id="6" name="図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0861414">
            <a:off x="755967" y="6188973"/>
            <a:ext cx="3074810" cy="3206902"/>
          </a:xfrm>
          <a:prstGeom prst="rect">
            <a:avLst/>
          </a:prstGeom>
        </p:spPr>
      </p:pic>
      <p:sp>
        <p:nvSpPr>
          <p:cNvPr id="19" name="下矢印 18"/>
          <p:cNvSpPr/>
          <p:nvPr/>
        </p:nvSpPr>
        <p:spPr>
          <a:xfrm rot="18524699">
            <a:off x="7575716" y="2505956"/>
            <a:ext cx="673870" cy="93702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Tree>
    <p:extLst>
      <p:ext uri="{BB962C8B-B14F-4D97-AF65-F5344CB8AC3E}">
        <p14:creationId xmlns:p14="http://schemas.microsoft.com/office/powerpoint/2010/main" val="1732779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162049" y="9890527"/>
            <a:ext cx="396881" cy="707886"/>
          </a:xfrm>
          <a:prstGeom prst="rect">
            <a:avLst/>
          </a:prstGeom>
          <a:noFill/>
        </p:spPr>
        <p:txBody>
          <a:bodyPr wrap="square" rtlCol="0">
            <a:spAutoFit/>
          </a:bodyPr>
          <a:lstStyle/>
          <a:p>
            <a:r>
              <a:rPr lang="ja-JP" altLang="en-US" sz="4000" dirty="0" smtClean="0"/>
              <a:t>⑧</a:t>
            </a:r>
            <a:endParaRPr lang="ja-JP" altLang="en-US" sz="4000" dirty="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79445">
            <a:off x="2548125" y="213640"/>
            <a:ext cx="2795544" cy="3803460"/>
          </a:xfrm>
          <a:prstGeom prst="rect">
            <a:avLst/>
          </a:prstGeom>
        </p:spPr>
      </p:pic>
      <p:pic>
        <p:nvPicPr>
          <p:cNvPr id="9" name="図 8"/>
          <p:cNvPicPr>
            <a:picLocks noChangeAspect="1"/>
          </p:cNvPicPr>
          <p:nvPr/>
        </p:nvPicPr>
        <p:blipFill>
          <a:blip r:embed="rId4" cstate="print">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tretch>
            <a:fillRect/>
          </a:stretch>
        </p:blipFill>
        <p:spPr>
          <a:xfrm rot="1422323">
            <a:off x="11036998" y="904189"/>
            <a:ext cx="4491746" cy="4491746"/>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22725">
            <a:off x="7563679" y="-147061"/>
            <a:ext cx="4429142" cy="4429142"/>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23489">
            <a:off x="9856158" y="3068143"/>
            <a:ext cx="1838766" cy="1838766"/>
          </a:xfrm>
          <a:prstGeom prst="rect">
            <a:avLst/>
          </a:prstGeom>
        </p:spPr>
      </p:pic>
      <p:pic>
        <p:nvPicPr>
          <p:cNvPr id="14" name="図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982054">
            <a:off x="4725718" y="-211156"/>
            <a:ext cx="3992678" cy="3992678"/>
          </a:xfrm>
          <a:prstGeom prst="rect">
            <a:avLst/>
          </a:prstGeom>
        </p:spPr>
      </p:pic>
      <p:pic>
        <p:nvPicPr>
          <p:cNvPr id="15" name="図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214510">
            <a:off x="-158224" y="1287175"/>
            <a:ext cx="2856029" cy="3833596"/>
          </a:xfrm>
          <a:prstGeom prst="rect">
            <a:avLst/>
          </a:prstGeom>
        </p:spPr>
      </p:pic>
      <p:pic>
        <p:nvPicPr>
          <p:cNvPr id="16" name="図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53618" y="1745983"/>
            <a:ext cx="975231" cy="975231"/>
          </a:xfrm>
          <a:prstGeom prst="rect">
            <a:avLst/>
          </a:prstGeom>
        </p:spPr>
      </p:pic>
      <p:pic>
        <p:nvPicPr>
          <p:cNvPr id="17" name="図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08660" y="2931884"/>
            <a:ext cx="1108448" cy="1108448"/>
          </a:xfrm>
          <a:prstGeom prst="rect">
            <a:avLst/>
          </a:prstGeom>
        </p:spPr>
      </p:pic>
      <p:pic>
        <p:nvPicPr>
          <p:cNvPr id="18" name="図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899649">
            <a:off x="5490164" y="3210317"/>
            <a:ext cx="856459" cy="802617"/>
          </a:xfrm>
          <a:prstGeom prst="rect">
            <a:avLst/>
          </a:prstGeom>
        </p:spPr>
      </p:pic>
      <p:pic>
        <p:nvPicPr>
          <p:cNvPr id="19" name="図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720787" y="5510230"/>
            <a:ext cx="990873" cy="1085220"/>
          </a:xfrm>
          <a:prstGeom prst="rect">
            <a:avLst/>
          </a:prstGeom>
        </p:spPr>
      </p:pic>
      <p:pic>
        <p:nvPicPr>
          <p:cNvPr id="20" name="図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1285574">
            <a:off x="8350186" y="2416378"/>
            <a:ext cx="873191" cy="873191"/>
          </a:xfrm>
          <a:prstGeom prst="rect">
            <a:avLst/>
          </a:prstGeom>
        </p:spPr>
      </p:pic>
      <p:pic>
        <p:nvPicPr>
          <p:cNvPr id="22" name="図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948269">
            <a:off x="11553654" y="7338358"/>
            <a:ext cx="2984998" cy="2611873"/>
          </a:xfrm>
          <a:prstGeom prst="rect">
            <a:avLst/>
          </a:prstGeom>
        </p:spPr>
      </p:pic>
      <p:pic>
        <p:nvPicPr>
          <p:cNvPr id="24" name="図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793367">
            <a:off x="718110" y="7781844"/>
            <a:ext cx="1912558" cy="1912558"/>
          </a:xfrm>
          <a:prstGeom prst="rect">
            <a:avLst/>
          </a:prstGeom>
        </p:spPr>
      </p:pic>
      <p:pic>
        <p:nvPicPr>
          <p:cNvPr id="25" name="図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364360">
            <a:off x="1296228" y="4381738"/>
            <a:ext cx="2868515" cy="2868515"/>
          </a:xfrm>
          <a:prstGeom prst="rect">
            <a:avLst/>
          </a:prstGeom>
        </p:spPr>
      </p:pic>
      <p:pic>
        <p:nvPicPr>
          <p:cNvPr id="3" name="図 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221276" y="4513382"/>
            <a:ext cx="5902619" cy="5963472"/>
          </a:xfrm>
          <a:prstGeom prst="rect">
            <a:avLst/>
          </a:prstGeom>
        </p:spPr>
      </p:pic>
      <p:pic>
        <p:nvPicPr>
          <p:cNvPr id="21" name="図 2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16659857">
            <a:off x="4505970" y="7510646"/>
            <a:ext cx="1948116" cy="1931903"/>
          </a:xfrm>
          <a:prstGeom prst="rect">
            <a:avLst/>
          </a:prstGeom>
        </p:spPr>
      </p:pic>
    </p:spTree>
    <p:extLst>
      <p:ext uri="{BB962C8B-B14F-4D97-AF65-F5344CB8AC3E}">
        <p14:creationId xmlns:p14="http://schemas.microsoft.com/office/powerpoint/2010/main" val="2910239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1771</TotalTime>
  <Words>565</Words>
  <Application>Microsoft Office PowerPoint</Application>
  <PresentationFormat>ユーザー設定</PresentationFormat>
  <Paragraphs>68</Paragraphs>
  <Slides>9</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HGS創英角ﾎﾟｯﾌﾟ体</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板橋区IT推進室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コメント</dc:creator>
  <cp:lastModifiedBy>コメント</cp:lastModifiedBy>
  <cp:revision>95</cp:revision>
  <cp:lastPrinted>2024-09-11T06:12:34Z</cp:lastPrinted>
  <dcterms:created xsi:type="dcterms:W3CDTF">2024-08-02T08:25:16Z</dcterms:created>
  <dcterms:modified xsi:type="dcterms:W3CDTF">2024-09-25T09:54:04Z</dcterms:modified>
</cp:coreProperties>
</file>