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>
  <p:sldMasterIdLst>
    <p:sldMasterId id="2147483686" r:id="rId1"/>
    <p:sldMasterId id="2147483698" r:id="rId2"/>
    <p:sldMasterId id="2147483706" r:id="rId3"/>
  </p:sldMasterIdLst>
  <p:notesMasterIdLst>
    <p:notesMasterId r:id="rId7"/>
  </p:notesMasterIdLst>
  <p:sldIdLst>
    <p:sldId id="261" r:id="rId4"/>
    <p:sldId id="260" r:id="rId5"/>
    <p:sldId id="262" r:id="rId6"/>
  </p:sldIdLst>
  <p:sldSz cx="9144000" cy="6858000" type="screen4x3"/>
  <p:notesSz cx="6807200" cy="9939338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b="1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b="1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b="1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b="1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b="1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b="1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b="1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b="1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b="1" kern="1200">
        <a:solidFill>
          <a:schemeClr val="bg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0" userDrawn="1">
          <p15:clr>
            <a:srgbClr val="A4A3A4"/>
          </p15:clr>
        </p15:guide>
        <p15:guide id="2" pos="2183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E699"/>
    <a:srgbClr val="FFF2CC"/>
    <a:srgbClr val="C5E0B4"/>
    <a:srgbClr val="000000"/>
    <a:srgbClr val="FFFFFF"/>
    <a:srgbClr val="E2F0D9"/>
    <a:srgbClr val="A9D18E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0" y="3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900"/>
        <p:guide pos="218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1" y="1"/>
            <a:ext cx="6807200" cy="99393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208" tIns="46104" rIns="92208" bIns="46104" anchor="ctr"/>
          <a:lstStyle/>
          <a:p>
            <a:endParaRPr lang="ja-JP" altLang="en-US"/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" y="1"/>
            <a:ext cx="2950375" cy="497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208" tIns="46104" rIns="92208" bIns="46104" anchor="ctr"/>
          <a:lstStyle/>
          <a:p>
            <a:endParaRPr lang="ja-JP" altLang="en-US"/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3856825" y="1"/>
            <a:ext cx="2948770" cy="497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208" tIns="46104" rIns="92208" bIns="46104" anchor="ctr"/>
          <a:lstStyle/>
          <a:p>
            <a:endParaRPr lang="ja-JP" altLang="en-US"/>
          </a:p>
        </p:txBody>
      </p:sp>
      <p:sp>
        <p:nvSpPr>
          <p:cNvPr id="3076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9163" y="744538"/>
            <a:ext cx="4968875" cy="3725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0239" y="4720308"/>
            <a:ext cx="5445118" cy="4470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ja-JP" altLang="ja-JP" smtClean="0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1" y="9439015"/>
            <a:ext cx="2950375" cy="49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208" tIns="46104" rIns="92208" bIns="46104" anchor="ctr"/>
          <a:lstStyle/>
          <a:p>
            <a:endParaRPr lang="ja-JP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56825" y="9439015"/>
            <a:ext cx="2947167" cy="495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08" tIns="46104" rIns="92208" bIns="46104" numCol="1" anchor="b" anchorCtr="0" compatLnSpc="1">
            <a:prstTxWarp prst="textNoShape">
              <a:avLst/>
            </a:prstTxWarp>
          </a:bodyPr>
          <a:lstStyle>
            <a:lvl1pPr marL="217714" indent="-217714" algn="r" eaLnBrk="1" hangingPunct="1">
              <a:buSzPct val="45000"/>
              <a:buFont typeface="Wingdings" panose="05000000000000000000" pitchFamily="2" charset="2"/>
              <a:buNone/>
              <a:tabLst>
                <a:tab pos="461040" algn="l"/>
                <a:tab pos="922081" algn="l"/>
                <a:tab pos="1383121" algn="l"/>
                <a:tab pos="1844162" algn="l"/>
                <a:tab pos="2305202" algn="l"/>
                <a:tab pos="276624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DejaVu Sans" charset="0"/>
              </a:defRPr>
            </a:lvl1pPr>
          </a:lstStyle>
          <a:p>
            <a:fld id="{DF25BC83-BF5D-4C76-B3AD-9F4CA479BE9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/>
          <a:lstStyle/>
          <a:p>
            <a:fld id="{150CAE01-E9FF-4961-8F72-923F55E18C43}" type="datetimeFigureOut">
              <a:rPr kumimoji="1" lang="ja-JP" altLang="en-US" smtClean="0"/>
              <a:t>2023/12/19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/>
          <a:lstStyle/>
          <a:p>
            <a:fld id="{FD4B17E3-701D-46F2-9DD7-46F0B7F5F320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73981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EE9B9E9-3968-462F-83AA-6372CF57393E}" type="datetimeFigureOut">
              <a:rPr kumimoji="1" lang="ja-JP" altLang="en-US" smtClean="0"/>
              <a:t>2023/12/19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CBF3076-9810-4344-B8E8-1A053944C7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4864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EE9B9E9-3968-462F-83AA-6372CF57393E}" type="datetimeFigureOut">
              <a:rPr kumimoji="1" lang="ja-JP" altLang="en-US" smtClean="0"/>
              <a:t>2023/12/19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CBF3076-9810-4344-B8E8-1A053944C7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3218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EE9B9E9-3968-462F-83AA-6372CF57393E}" type="datetimeFigureOut">
              <a:rPr kumimoji="1" lang="ja-JP" altLang="en-US" smtClean="0"/>
              <a:t>2023/12/19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CBF3076-9810-4344-B8E8-1A053944C7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2578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EE9B9E9-3968-462F-83AA-6372CF57393E}" type="datetimeFigureOut">
              <a:rPr kumimoji="1" lang="ja-JP" altLang="en-US" smtClean="0"/>
              <a:t>2023/12/19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CBF3076-9810-4344-B8E8-1A053944C7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5893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51A6B3F-7CD5-4B46-8447-7B2325171EA1}" type="datetimeFigureOut">
              <a:rPr kumimoji="1" lang="ja-JP" altLang="en-US" smtClean="0"/>
              <a:t>2023/12/19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6B104-ADD8-4E36-BBE7-C4E778DE42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9317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EE9B9E9-3968-462F-83AA-6372CF57393E}" type="datetimeFigureOut">
              <a:rPr kumimoji="1" lang="ja-JP" altLang="en-US" smtClean="0"/>
              <a:t>2023/12/19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CBF3076-9810-4344-B8E8-1A053944C7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2564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EE9B9E9-3968-462F-83AA-6372CF57393E}" type="datetimeFigureOut">
              <a:rPr kumimoji="1" lang="ja-JP" altLang="en-US" smtClean="0"/>
              <a:t>2023/12/19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CBF3076-9810-4344-B8E8-1A053944C7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2489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EE9B9E9-3968-462F-83AA-6372CF57393E}" type="datetimeFigureOut">
              <a:rPr kumimoji="1" lang="ja-JP" altLang="en-US" smtClean="0"/>
              <a:t>2023/12/19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CBF3076-9810-4344-B8E8-1A053944C7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1563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EE9B9E9-3968-462F-83AA-6372CF57393E}" type="datetimeFigureOut">
              <a:rPr kumimoji="1" lang="ja-JP" altLang="en-US" smtClean="0"/>
              <a:t>2023/12/19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CBF3076-9810-4344-B8E8-1A053944C7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602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EE9B9E9-3968-462F-83AA-6372CF57393E}" type="datetimeFigureOut">
              <a:rPr kumimoji="1" lang="ja-JP" altLang="en-US" smtClean="0"/>
              <a:t>2023/12/19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CBF3076-9810-4344-B8E8-1A053944C7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8196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EE9B9E9-3968-462F-83AA-6372CF57393E}" type="datetimeFigureOut">
              <a:rPr kumimoji="1" lang="ja-JP" altLang="en-US" smtClean="0"/>
              <a:t>2023/12/19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CBF3076-9810-4344-B8E8-1A053944C7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8108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EE9B9E9-3968-462F-83AA-6372CF57393E}" type="datetimeFigureOut">
              <a:rPr kumimoji="1" lang="ja-JP" altLang="en-US" smtClean="0"/>
              <a:t>2023/12/19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CBF3076-9810-4344-B8E8-1A053944C7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5561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610" y="0"/>
            <a:ext cx="91772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126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8762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A6B104-ADD8-4E36-BBE7-C4E778DE425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2" name="図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1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112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9206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 txBox="1">
            <a:spLocks noChangeArrowheads="1"/>
          </p:cNvSpPr>
          <p:nvPr/>
        </p:nvSpPr>
        <p:spPr bwMode="gray">
          <a:xfrm>
            <a:off x="1187624" y="1628800"/>
            <a:ext cx="7804832" cy="1478275"/>
          </a:xfrm>
          <a:prstGeom prst="rect">
            <a:avLst/>
          </a:prstGeom>
          <a:ln/>
        </p:spPr>
        <p:txBody>
          <a:bodyPr lIns="91440" tIns="45720" rIns="91440" bIns="4572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zh-TW" altLang="ja-JP" sz="3600" dirty="0">
                <a:solidFill>
                  <a:srgbClr val="FFFFFF"/>
                </a:solidFill>
                <a:effectLst>
                  <a:glow rad="38100">
                    <a:schemeClr val="accent6">
                      <a:lumMod val="50000"/>
                    </a:scheme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板橋区</a:t>
            </a:r>
            <a:r>
              <a:rPr lang="ja-JP" altLang="en-US" sz="3600" dirty="0">
                <a:solidFill>
                  <a:srgbClr val="FFFFFF"/>
                </a:solidFill>
                <a:effectLst>
                  <a:glow rad="38100">
                    <a:schemeClr val="accent6">
                      <a:lumMod val="50000"/>
                    </a:scheme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都市づくりビジョン改定</a:t>
            </a:r>
            <a:r>
              <a:rPr lang="zh-TW" altLang="ja-JP" sz="3600" dirty="0" smtClean="0">
                <a:solidFill>
                  <a:srgbClr val="FFFFFF"/>
                </a:solidFill>
                <a:effectLst>
                  <a:glow rad="38100">
                    <a:schemeClr val="accent6">
                      <a:lumMod val="50000"/>
                    </a:scheme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支援業務</a:t>
            </a:r>
            <a:r>
              <a:rPr lang="ja-JP" altLang="en-US" sz="3600" dirty="0" smtClean="0">
                <a:solidFill>
                  <a:srgbClr val="FFFFFF"/>
                </a:solidFill>
                <a:effectLst>
                  <a:glow rad="38100">
                    <a:schemeClr val="accent6">
                      <a:lumMod val="50000"/>
                    </a:scheme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等</a:t>
            </a:r>
            <a:r>
              <a:rPr lang="zh-TW" altLang="ja-JP" sz="3600" dirty="0" smtClean="0">
                <a:solidFill>
                  <a:srgbClr val="FFFFFF"/>
                </a:solidFill>
                <a:effectLst>
                  <a:glow rad="38100">
                    <a:schemeClr val="accent6">
                      <a:lumMod val="50000"/>
                    </a:scheme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委託</a:t>
            </a:r>
            <a:r>
              <a:rPr lang="ja-JP" altLang="ja-JP" sz="3600" dirty="0">
                <a:solidFill>
                  <a:srgbClr val="FFFFFF"/>
                </a:solidFill>
                <a:effectLst>
                  <a:glow rad="38100">
                    <a:schemeClr val="accent6">
                      <a:lumMod val="50000"/>
                    </a:scheme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企画提案書</a:t>
            </a:r>
            <a:endParaRPr lang="en-US" altLang="ja-JP" sz="3600" dirty="0">
              <a:solidFill>
                <a:srgbClr val="FFFFFF"/>
              </a:solidFill>
              <a:effectLst>
                <a:glow rad="38100">
                  <a:schemeClr val="accent6">
                    <a:lumMod val="50000"/>
                  </a:schemeClr>
                </a:glo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gray">
          <a:xfrm>
            <a:off x="5038205" y="6165304"/>
            <a:ext cx="3709194" cy="575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buClrTx/>
              <a:buSzPct val="75000"/>
              <a:buFontTx/>
              <a:buNone/>
            </a:pPr>
            <a:r>
              <a:rPr lang="en-US" altLang="ja-JP" sz="1200" b="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ja-JP" sz="1200" b="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留意事項</a:t>
            </a:r>
            <a:r>
              <a:rPr lang="en-US" altLang="ja-JP" sz="1200" b="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 eaLnBrk="1" hangingPunct="1">
              <a:buClrTx/>
              <a:buSzPct val="75000"/>
              <a:buFontTx/>
              <a:buNone/>
            </a:pPr>
            <a:r>
              <a:rPr lang="ja-JP" altLang="ja-JP" sz="1200" b="0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・提案書（副本）に社名・ロゴ等を記載しないこと。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gray">
          <a:xfrm>
            <a:off x="7020272" y="692696"/>
            <a:ext cx="2123728" cy="7700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6350" cap="sq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gray">
          <a:xfrm>
            <a:off x="7812360" y="260650"/>
            <a:ext cx="10800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no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buClrTx/>
              <a:buSzPct val="75000"/>
              <a:buFontTx/>
              <a:buNone/>
            </a:pPr>
            <a:r>
              <a:rPr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様式２</a:t>
            </a:r>
            <a:r>
              <a:rPr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gray">
          <a:xfrm>
            <a:off x="7308304" y="808078"/>
            <a:ext cx="1295077" cy="654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no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buClrTx/>
              <a:buSzPct val="75000"/>
              <a:buFontTx/>
              <a:buNone/>
            </a:pPr>
            <a:r>
              <a:rPr lang="ja-JP" altLang="en-US" sz="3600" dirty="0">
                <a:solidFill>
                  <a:srgbClr val="FFFFFF"/>
                </a:solidFill>
                <a:effectLst>
                  <a:glow rad="38100">
                    <a:schemeClr val="accent6">
                      <a:lumMod val="75000"/>
                    </a:scheme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 ○ 者</a:t>
            </a:r>
            <a:endParaRPr lang="ja-JP" altLang="ja-JP" sz="3600" dirty="0">
              <a:solidFill>
                <a:srgbClr val="FFFFFF"/>
              </a:solidFill>
              <a:effectLst>
                <a:glow rad="38100">
                  <a:schemeClr val="accent6">
                    <a:lumMod val="75000"/>
                  </a:schemeClr>
                </a:glo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gray">
          <a:xfrm>
            <a:off x="6660232" y="3047865"/>
            <a:ext cx="2195736" cy="381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buClrTx/>
              <a:buSzPct val="75000"/>
              <a:buFontTx/>
              <a:buNone/>
            </a:pPr>
            <a:r>
              <a:rPr lang="ja-JP" altLang="en-US" sz="1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提出日：令和　年　月　日</a:t>
            </a:r>
            <a:endParaRPr lang="ja-JP" altLang="ja-JP" sz="1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gray">
          <a:xfrm>
            <a:off x="5038205" y="4581128"/>
            <a:ext cx="3709194" cy="1511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t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buClrTx/>
              <a:buSzPct val="75000"/>
              <a:buFontTx/>
              <a:buNone/>
            </a:pPr>
            <a:r>
              <a:rPr lang="ja-JP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企画提案者</a:t>
            </a:r>
            <a:r>
              <a:rPr lang="ja-JP" altLang="en-US" sz="160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（正本のみ）</a:t>
            </a:r>
            <a:endParaRPr lang="en-US" altLang="ja-JP" sz="1600" b="0" dirty="0" smtClean="0">
              <a:solidFill>
                <a:schemeClr val="tx1">
                  <a:lumMod val="85000"/>
                  <a:lumOff val="1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eaLnBrk="1" hangingPunct="1">
              <a:buClrTx/>
              <a:buSzPct val="75000"/>
              <a:buFontTx/>
              <a:buNone/>
            </a:pPr>
            <a:r>
              <a:rPr lang="ja-JP" altLang="en-US" sz="160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●●</a:t>
            </a:r>
            <a:endParaRPr lang="ja-JP" altLang="ja-JP" sz="1600" b="0" dirty="0">
              <a:solidFill>
                <a:schemeClr val="tx1">
                  <a:lumMod val="85000"/>
                  <a:lumOff val="1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359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gray">
          <a:xfrm>
            <a:off x="457200" y="476672"/>
            <a:ext cx="8229600" cy="387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ja-JP" altLang="ja-JP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目次</a:t>
            </a: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gray">
          <a:xfrm>
            <a:off x="395288" y="1007045"/>
            <a:ext cx="8362950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1313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150"/>
              </a:spcBef>
              <a:buClrTx/>
              <a:buSzPct val="75000"/>
            </a:pPr>
            <a:r>
              <a:rPr lang="ja-JP" altLang="ja-JP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</a:t>
            </a:r>
            <a:r>
              <a:rPr lang="ja-JP" altLang="ja-JP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あいうえ</a:t>
            </a:r>
            <a:r>
              <a:rPr lang="ja-JP" altLang="ja-JP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お・・</a:t>
            </a:r>
            <a:r>
              <a:rPr lang="ja-JP" altLang="ja-JP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２</a:t>
            </a:r>
            <a:r>
              <a:rPr lang="ja-JP" altLang="ja-JP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ポイント</a:t>
            </a:r>
            <a:endParaRPr lang="ja-JP" altLang="ja-JP" sz="1200" dirty="0">
              <a:solidFill>
                <a:schemeClr val="tx1">
                  <a:lumMod val="85000"/>
                  <a:lumOff val="1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4" name="直線コネクタ 3"/>
          <p:cNvCxnSpPr/>
          <p:nvPr/>
        </p:nvCxnSpPr>
        <p:spPr bwMode="gray">
          <a:xfrm>
            <a:off x="347696" y="863697"/>
            <a:ext cx="8460000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808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kumimoji="1" lang="ja-JP" altLang="en-US" dirty="0" smtClean="0"/>
              <a:t>１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934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11067</TotalTime>
  <Words>66</Words>
  <Application>Microsoft Office PowerPoint</Application>
  <PresentationFormat>画面に合わせる (4:3)</PresentationFormat>
  <Paragraphs>11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3</vt:i4>
      </vt:variant>
    </vt:vector>
  </HeadingPairs>
  <TitlesOfParts>
    <vt:vector size="15" baseType="lpstr">
      <vt:lpstr>DejaVu Sans</vt:lpstr>
      <vt:lpstr>ＭＳ Ｐゴシック</vt:lpstr>
      <vt:lpstr>ＭＳ Ｐ明朝</vt:lpstr>
      <vt:lpstr>メイリオ</vt:lpstr>
      <vt:lpstr>游ゴシック</vt:lpstr>
      <vt:lpstr>游ゴシック Light</vt:lpstr>
      <vt:lpstr>Arial</vt:lpstr>
      <vt:lpstr>Times New Roman</vt:lpstr>
      <vt:lpstr>Wingdings</vt:lpstr>
      <vt:lpstr>1_Office テーマ</vt:lpstr>
      <vt:lpstr>デザインの設定</vt:lpstr>
      <vt:lpstr>1_デザインの設定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板橋区気象観測システム 賃貸借事業提案書 ー 詳細版 ー</dc:title>
  <dc:subject/>
  <dc:creator>東京都板橋区役所</dc:creator>
  <cp:keywords/>
  <dc:description/>
  <cp:lastModifiedBy>nojima</cp:lastModifiedBy>
  <cp:revision>105</cp:revision>
  <cp:lastPrinted>2023-12-14T11:05:07Z</cp:lastPrinted>
  <dcterms:created xsi:type="dcterms:W3CDTF">2009-02-02T12:00:28Z</dcterms:created>
  <dcterms:modified xsi:type="dcterms:W3CDTF">2023-12-19T04:10:21Z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カテゴリ">
    <vt:lpwstr>全体</vt:lpwstr>
  </property>
  <property fmtid="{D5CDD505-2E9C-101B-9397-08002B2CF9AE}" pid="3" name="有効期限">
    <vt:lpwstr/>
  </property>
  <property fmtid="{D5CDD505-2E9C-101B-9397-08002B2CF9AE}" pid="4" name="重要度">
    <vt:lpwstr>中</vt:lpwstr>
  </property>
</Properties>
</file>