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9" autoAdjust="0"/>
    <p:restoredTop sz="94660"/>
  </p:normalViewPr>
  <p:slideViewPr>
    <p:cSldViewPr snapToGrid="0">
      <p:cViewPr varScale="1">
        <p:scale>
          <a:sx n="77" d="100"/>
          <a:sy n="77" d="100"/>
        </p:scale>
        <p:origin x="3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A592-D6EF-43DB-9753-99584B8D5332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F3AD5-E2F1-4145-9139-E2C8768E1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0570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A592-D6EF-43DB-9753-99584B8D5332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F3AD5-E2F1-4145-9139-E2C8768E1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932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A592-D6EF-43DB-9753-99584B8D5332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F3AD5-E2F1-4145-9139-E2C8768E1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3588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A592-D6EF-43DB-9753-99584B8D5332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F3AD5-E2F1-4145-9139-E2C8768E1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988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A592-D6EF-43DB-9753-99584B8D5332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F3AD5-E2F1-4145-9139-E2C8768E1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504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A592-D6EF-43DB-9753-99584B8D5332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F3AD5-E2F1-4145-9139-E2C8768E1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50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A592-D6EF-43DB-9753-99584B8D5332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F3AD5-E2F1-4145-9139-E2C8768E1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586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A592-D6EF-43DB-9753-99584B8D5332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F3AD5-E2F1-4145-9139-E2C8768E1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6182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A592-D6EF-43DB-9753-99584B8D5332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F3AD5-E2F1-4145-9139-E2C8768E1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8264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A592-D6EF-43DB-9753-99584B8D5332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F3AD5-E2F1-4145-9139-E2C8768E1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961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A592-D6EF-43DB-9753-99584B8D5332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F3AD5-E2F1-4145-9139-E2C8768E1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921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D9A592-D6EF-43DB-9753-99584B8D5332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4F3AD5-E2F1-4145-9139-E2C8768E1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2071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ity.itabashi.tokyo.jp/bunka/monodukuri/1045005/index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D4D2443-2A49-A0D1-6343-3BF098522CBB}"/>
              </a:ext>
            </a:extLst>
          </p:cNvPr>
          <p:cNvSpPr txBox="1"/>
          <p:nvPr/>
        </p:nvSpPr>
        <p:spPr>
          <a:xfrm>
            <a:off x="369000" y="249004"/>
            <a:ext cx="6120000" cy="1152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いたばし未来の発明王コンテスト　エントリーシート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3B951F14-840F-D030-4E7B-11C027FCFD6C}"/>
              </a:ext>
            </a:extLst>
          </p:cNvPr>
          <p:cNvCxnSpPr>
            <a:cxnSpLocks/>
          </p:cNvCxnSpPr>
          <p:nvPr/>
        </p:nvCxnSpPr>
        <p:spPr>
          <a:xfrm>
            <a:off x="500991" y="1283663"/>
            <a:ext cx="57870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72C4D30B-61D4-EA09-5A53-9C8153674896}"/>
              </a:ext>
            </a:extLst>
          </p:cNvPr>
          <p:cNvGrpSpPr/>
          <p:nvPr/>
        </p:nvGrpSpPr>
        <p:grpSpPr>
          <a:xfrm>
            <a:off x="387838" y="595663"/>
            <a:ext cx="6082323" cy="677644"/>
            <a:chOff x="406677" y="701458"/>
            <a:chExt cx="6082323" cy="677644"/>
          </a:xfrm>
        </p:grpSpPr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AD42019C-8423-04AA-44F5-BBB572F4CF0F}"/>
                </a:ext>
              </a:extLst>
            </p:cNvPr>
            <p:cNvCxnSpPr>
              <a:cxnSpLocks/>
            </p:cNvCxnSpPr>
            <p:nvPr/>
          </p:nvCxnSpPr>
          <p:spPr>
            <a:xfrm>
              <a:off x="519830" y="701458"/>
              <a:ext cx="578702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A4C6E4C7-207D-C676-64AD-722043506B66}"/>
                </a:ext>
              </a:extLst>
            </p:cNvPr>
            <p:cNvGrpSpPr/>
            <p:nvPr/>
          </p:nvGrpSpPr>
          <p:grpSpPr>
            <a:xfrm>
              <a:off x="406677" y="709155"/>
              <a:ext cx="6082323" cy="669947"/>
              <a:chOff x="519830" y="801666"/>
              <a:chExt cx="6082323" cy="669947"/>
            </a:xfrm>
          </p:grpSpPr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2E94BD0C-EE61-EDD6-6750-956120552562}"/>
                  </a:ext>
                </a:extLst>
              </p:cNvPr>
              <p:cNvSpPr txBox="1"/>
              <p:nvPr/>
            </p:nvSpPr>
            <p:spPr>
              <a:xfrm>
                <a:off x="519830" y="897155"/>
                <a:ext cx="174111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BIZ UDP明朝 Medium" panose="02020500000000000000" pitchFamily="18" charset="-128"/>
                    <a:ea typeface="BIZ UDP明朝 Medium" panose="02020500000000000000" pitchFamily="18" charset="-128"/>
                  </a:rPr>
                  <a:t>フリガナ</a:t>
                </a:r>
                <a:endParaRPr kumimoji="1" lang="en-US" altLang="ja-JP" sz="1400" b="1" dirty="0">
                  <a:latin typeface="BIZ UDP明朝 Medium" panose="02020500000000000000" pitchFamily="18" charset="-128"/>
                  <a:ea typeface="BIZ UDP明朝 Medium" panose="02020500000000000000" pitchFamily="18" charset="-128"/>
                </a:endParaRPr>
              </a:p>
              <a:p>
                <a:pPr algn="ctr"/>
                <a:r>
                  <a:rPr kumimoji="1" lang="ja-JP" altLang="en-US" sz="1400" b="1" dirty="0">
                    <a:latin typeface="BIZ UDP明朝 Medium" panose="02020500000000000000" pitchFamily="18" charset="-128"/>
                    <a:ea typeface="BIZ UDP明朝 Medium" panose="02020500000000000000" pitchFamily="18" charset="-128"/>
                  </a:rPr>
                  <a:t>氏名またはチーム名</a:t>
                </a:r>
              </a:p>
            </p:txBody>
          </p:sp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AFEEA513-7AC1-8376-3F4D-141334B8907D}"/>
                  </a:ext>
                </a:extLst>
              </p:cNvPr>
              <p:cNvSpPr txBox="1"/>
              <p:nvPr/>
            </p:nvSpPr>
            <p:spPr>
              <a:xfrm>
                <a:off x="2167003" y="801666"/>
                <a:ext cx="443515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200" dirty="0">
                    <a:solidFill>
                      <a:schemeClr val="bg1">
                        <a:lumMod val="65000"/>
                      </a:schemeClr>
                    </a:solidFill>
                    <a:latin typeface="BIZ UDP明朝 Medium" panose="02020500000000000000" pitchFamily="18" charset="-128"/>
                    <a:ea typeface="BIZ UDP明朝 Medium" panose="02020500000000000000" pitchFamily="18" charset="-128"/>
                  </a:rPr>
                  <a:t>ここにフリガナを入力</a:t>
                </a:r>
              </a:p>
            </p:txBody>
          </p:sp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1643BABF-AEA8-FFBA-714B-9351FAFECEFB}"/>
                  </a:ext>
                </a:extLst>
              </p:cNvPr>
              <p:cNvSpPr txBox="1"/>
              <p:nvPr/>
            </p:nvSpPr>
            <p:spPr>
              <a:xfrm>
                <a:off x="2167003" y="1163836"/>
                <a:ext cx="417116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400" dirty="0">
                    <a:solidFill>
                      <a:schemeClr val="bg1">
                        <a:lumMod val="65000"/>
                      </a:schemeClr>
                    </a:solidFill>
                    <a:latin typeface="BIZ UDP明朝 Medium" panose="02020500000000000000" pitchFamily="18" charset="-128"/>
                    <a:ea typeface="BIZ UDP明朝 Medium" panose="02020500000000000000" pitchFamily="18" charset="-128"/>
                  </a:rPr>
                  <a:t>ここに氏名またはチーム名を入力</a:t>
                </a:r>
              </a:p>
            </p:txBody>
          </p:sp>
        </p:grpSp>
      </p:grp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C816347-287A-B9DF-D8AE-D437FA59EC63}"/>
              </a:ext>
            </a:extLst>
          </p:cNvPr>
          <p:cNvSpPr txBox="1"/>
          <p:nvPr/>
        </p:nvSpPr>
        <p:spPr>
          <a:xfrm>
            <a:off x="369000" y="1462598"/>
            <a:ext cx="6120000" cy="8136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E4770CD4-0362-21F4-6529-6A3D014A14B4}"/>
              </a:ext>
            </a:extLst>
          </p:cNvPr>
          <p:cNvGrpSpPr/>
          <p:nvPr/>
        </p:nvGrpSpPr>
        <p:grpSpPr>
          <a:xfrm>
            <a:off x="462944" y="1544693"/>
            <a:ext cx="5932113" cy="832395"/>
            <a:chOff x="462944" y="1813277"/>
            <a:chExt cx="5932113" cy="832395"/>
          </a:xfrm>
        </p:grpSpPr>
        <p:grpSp>
          <p:nvGrpSpPr>
            <p:cNvPr id="23" name="グループ化 22">
              <a:extLst>
                <a:ext uri="{FF2B5EF4-FFF2-40B4-BE49-F238E27FC236}">
                  <a16:creationId xmlns:a16="http://schemas.microsoft.com/office/drawing/2014/main" id="{76DC2C59-7321-E3CB-1125-8A7C1725BDF5}"/>
                </a:ext>
              </a:extLst>
            </p:cNvPr>
            <p:cNvGrpSpPr/>
            <p:nvPr/>
          </p:nvGrpSpPr>
          <p:grpSpPr>
            <a:xfrm>
              <a:off x="462944" y="1813277"/>
              <a:ext cx="5932113" cy="540000"/>
              <a:chOff x="462942" y="1980844"/>
              <a:chExt cx="5932113" cy="540000"/>
            </a:xfrm>
          </p:grpSpPr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97179C11-9A18-9ED7-68F2-30FE6A0C14C6}"/>
                  </a:ext>
                </a:extLst>
              </p:cNvPr>
              <p:cNvSpPr txBox="1"/>
              <p:nvPr/>
            </p:nvSpPr>
            <p:spPr>
              <a:xfrm>
                <a:off x="462943" y="1980844"/>
                <a:ext cx="5932112" cy="540000"/>
              </a:xfrm>
              <a:prstGeom prst="rect">
                <a:avLst/>
              </a:prstGeom>
              <a:noFill/>
              <a:ln w="38100" cmpd="thinThick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endParaRPr kumimoji="1" lang="ja-JP" altLang="en-US" b="1" dirty="0">
                  <a:latin typeface="BIZ UDP明朝 Medium" panose="02020500000000000000" pitchFamily="18" charset="-128"/>
                  <a:ea typeface="BIZ UDP明朝 Medium" panose="02020500000000000000" pitchFamily="18" charset="-128"/>
                </a:endParaRPr>
              </a:p>
            </p:txBody>
          </p:sp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9EE34BE3-D6C4-5356-5668-25912125BCCC}"/>
                  </a:ext>
                </a:extLst>
              </p:cNvPr>
              <p:cNvSpPr txBox="1"/>
              <p:nvPr/>
            </p:nvSpPr>
            <p:spPr>
              <a:xfrm>
                <a:off x="1258395" y="2099013"/>
                <a:ext cx="48319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400" dirty="0">
                    <a:solidFill>
                      <a:schemeClr val="bg1">
                        <a:lumMod val="6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ここに入力</a:t>
                </a:r>
              </a:p>
            </p:txBody>
          </p:sp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801CCB2D-7E21-25B7-4003-4267463D731B}"/>
                  </a:ext>
                </a:extLst>
              </p:cNvPr>
              <p:cNvSpPr txBox="1"/>
              <p:nvPr/>
            </p:nvSpPr>
            <p:spPr>
              <a:xfrm>
                <a:off x="462942" y="2096955"/>
                <a:ext cx="90604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b="1" dirty="0">
                    <a:latin typeface="BIZ UDP明朝 Medium" panose="02020500000000000000" pitchFamily="18" charset="-128"/>
                    <a:ea typeface="BIZ UDP明朝 Medium" panose="02020500000000000000" pitchFamily="18" charset="-128"/>
                  </a:rPr>
                  <a:t>作品名：</a:t>
                </a:r>
                <a:endParaRPr kumimoji="1" lang="en-US" altLang="ja-JP" sz="1400" b="1" dirty="0">
                  <a:latin typeface="BIZ UDP明朝 Medium" panose="02020500000000000000" pitchFamily="18" charset="-128"/>
                  <a:ea typeface="BIZ UDP明朝 Medium" panose="02020500000000000000" pitchFamily="18" charset="-128"/>
                </a:endParaRPr>
              </a:p>
            </p:txBody>
          </p:sp>
        </p:grp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1E6898FE-D6B0-D1F6-7486-035D39D8E424}"/>
                </a:ext>
              </a:extLst>
            </p:cNvPr>
            <p:cNvSpPr txBox="1"/>
            <p:nvPr/>
          </p:nvSpPr>
          <p:spPr>
            <a:xfrm>
              <a:off x="462944" y="2337895"/>
              <a:ext cx="21231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b="1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アイデアのイラスト・写真</a:t>
              </a:r>
              <a:endParaRPr kumimoji="1" lang="en-US" altLang="ja-JP" sz="1400" b="1" dirty="0">
                <a:latin typeface="BIZ UDP明朝 Medium" panose="02020500000000000000" pitchFamily="18" charset="-128"/>
                <a:ea typeface="BIZ UDP明朝 Medium" panose="02020500000000000000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49657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CE1F464-85B5-E392-9B07-94C46715914D}"/>
              </a:ext>
            </a:extLst>
          </p:cNvPr>
          <p:cNvSpPr txBox="1"/>
          <p:nvPr/>
        </p:nvSpPr>
        <p:spPr>
          <a:xfrm>
            <a:off x="369000" y="453000"/>
            <a:ext cx="6120000" cy="9000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36393A0-95CC-D906-59A7-42BABBA217F6}"/>
              </a:ext>
            </a:extLst>
          </p:cNvPr>
          <p:cNvSpPr txBox="1"/>
          <p:nvPr/>
        </p:nvSpPr>
        <p:spPr>
          <a:xfrm>
            <a:off x="369000" y="543841"/>
            <a:ext cx="21231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アイデアの説明・ポイント</a:t>
            </a:r>
            <a:endParaRPr kumimoji="1" lang="en-US" altLang="ja-JP" sz="14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B4EB5B9-5AA1-91A4-26C0-C6EDB3ACF53C}"/>
              </a:ext>
            </a:extLst>
          </p:cNvPr>
          <p:cNvSpPr txBox="1"/>
          <p:nvPr/>
        </p:nvSpPr>
        <p:spPr>
          <a:xfrm>
            <a:off x="463199" y="6353140"/>
            <a:ext cx="59315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●自分のアイデアと似たもの・同じものが世の中にないか調べてみよう。</a:t>
            </a:r>
            <a:endParaRPr kumimoji="1" lang="en-US" altLang="ja-JP" sz="12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12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 ある場合は、自分が考えたアイデアとの違いについて説明してみよう。</a:t>
            </a:r>
            <a:endParaRPr kumimoji="1" lang="en-US" altLang="ja-JP" sz="12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39BFE72-C2FB-D08E-9CF7-F1967F96235B}"/>
              </a:ext>
            </a:extLst>
          </p:cNvPr>
          <p:cNvSpPr txBox="1"/>
          <p:nvPr/>
        </p:nvSpPr>
        <p:spPr>
          <a:xfrm>
            <a:off x="463202" y="942459"/>
            <a:ext cx="59315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●このアイデアを思い付いたきっかけなどを記入してください。</a:t>
            </a:r>
            <a:endParaRPr kumimoji="1" lang="en-US" altLang="ja-JP" sz="12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B9FA6A4-03C8-FCE2-014D-182E54EECEE2}"/>
              </a:ext>
            </a:extLst>
          </p:cNvPr>
          <p:cNvSpPr txBox="1"/>
          <p:nvPr/>
        </p:nvSpPr>
        <p:spPr>
          <a:xfrm>
            <a:off x="463200" y="2741006"/>
            <a:ext cx="59315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●その発明によってどうなるのか　</a:t>
            </a:r>
            <a:r>
              <a:rPr kumimoji="1" lang="en-US" altLang="ja-JP" sz="12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/</a:t>
            </a:r>
            <a:r>
              <a:rPr kumimoji="1" lang="ja-JP" altLang="en-US" sz="12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その発明がどのように役立つのか</a:t>
            </a:r>
            <a:endParaRPr kumimoji="1" lang="en-US" altLang="ja-JP" sz="12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77A03E5-F0CE-877D-68A3-C3C33593C721}"/>
              </a:ext>
            </a:extLst>
          </p:cNvPr>
          <p:cNvSpPr txBox="1"/>
          <p:nvPr/>
        </p:nvSpPr>
        <p:spPr>
          <a:xfrm>
            <a:off x="463199" y="4621394"/>
            <a:ext cx="59315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●その発明はどんな人がどんな風に使うのか</a:t>
            </a:r>
            <a:r>
              <a:rPr kumimoji="1" lang="en-US" altLang="ja-JP" sz="12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 / </a:t>
            </a:r>
            <a:r>
              <a:rPr kumimoji="1" lang="ja-JP" altLang="en-US" sz="12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どんな良いことがあるのか</a:t>
            </a:r>
            <a:endParaRPr kumimoji="1" lang="en-US" altLang="ja-JP" sz="1200" b="1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D050511-CE1A-CD44-05D8-4489DCDDB907}"/>
              </a:ext>
            </a:extLst>
          </p:cNvPr>
          <p:cNvSpPr txBox="1"/>
          <p:nvPr/>
        </p:nvSpPr>
        <p:spPr>
          <a:xfrm>
            <a:off x="369000" y="8823550"/>
            <a:ext cx="612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0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参考</a:t>
            </a:r>
            <a:r>
              <a:rPr kumimoji="1" lang="en-US" altLang="ja-JP" sz="10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kumimoji="1" lang="ja-JP" altLang="en-US" sz="10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板橋区</a:t>
            </a:r>
            <a:r>
              <a:rPr kumimoji="1" lang="en-US" altLang="ja-JP" sz="10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HP</a:t>
            </a:r>
            <a:r>
              <a:rPr kumimoji="1" lang="ja-JP" altLang="en-US" sz="10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：アイデアのヒント、過去の応募作品（かこのおうぼさくひん）</a:t>
            </a:r>
            <a:endParaRPr kumimoji="1" lang="en-US" altLang="ja-JP" sz="105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105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hlinkClick r:id="rId2"/>
              </a:rPr>
              <a:t>https://www.city.itabashi.tokyo.jp/bunka/monodukuri/1045005/index.html</a:t>
            </a:r>
            <a:endParaRPr kumimoji="1" lang="en-US" altLang="ja-JP" sz="105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05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8E4F866-358B-8D5F-4B6E-56A27CA1229C}"/>
              </a:ext>
            </a:extLst>
          </p:cNvPr>
          <p:cNvSpPr txBox="1"/>
          <p:nvPr/>
        </p:nvSpPr>
        <p:spPr>
          <a:xfrm>
            <a:off x="463199" y="1250235"/>
            <a:ext cx="5931593" cy="142396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400" dirty="0">
                <a:solidFill>
                  <a:schemeClr val="bg1">
                    <a:lumMod val="6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ここに入力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F21EB3E-A0D9-BB99-F8DD-E168C47ECAF9}"/>
              </a:ext>
            </a:extLst>
          </p:cNvPr>
          <p:cNvSpPr txBox="1"/>
          <p:nvPr/>
        </p:nvSpPr>
        <p:spPr>
          <a:xfrm>
            <a:off x="462682" y="3089703"/>
            <a:ext cx="5931593" cy="142396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400" dirty="0">
                <a:solidFill>
                  <a:schemeClr val="bg1">
                    <a:lumMod val="6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ここに入力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5B47039-7D6B-1122-4695-EF610A78F2E6}"/>
              </a:ext>
            </a:extLst>
          </p:cNvPr>
          <p:cNvSpPr txBox="1"/>
          <p:nvPr/>
        </p:nvSpPr>
        <p:spPr>
          <a:xfrm>
            <a:off x="462681" y="4929170"/>
            <a:ext cx="5931593" cy="142396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400" dirty="0">
                <a:solidFill>
                  <a:schemeClr val="bg1">
                    <a:lumMod val="6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ここに入力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9AA6500-CF8B-F86F-CA9E-A5F6D5F63FB3}"/>
              </a:ext>
            </a:extLst>
          </p:cNvPr>
          <p:cNvSpPr txBox="1"/>
          <p:nvPr/>
        </p:nvSpPr>
        <p:spPr>
          <a:xfrm>
            <a:off x="462681" y="6876360"/>
            <a:ext cx="5931593" cy="194719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400" dirty="0">
                <a:solidFill>
                  <a:schemeClr val="bg1">
                    <a:lumMod val="6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ここに入力</a:t>
            </a:r>
          </a:p>
        </p:txBody>
      </p:sp>
    </p:spTree>
    <p:extLst>
      <p:ext uri="{BB962C8B-B14F-4D97-AF65-F5344CB8AC3E}">
        <p14:creationId xmlns:p14="http://schemas.microsoft.com/office/powerpoint/2010/main" val="3589668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182</Words>
  <Application>Microsoft Office PowerPoint</Application>
  <PresentationFormat>A4 210 x 297 mm</PresentationFormat>
  <Paragraphs>26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BIZ UDPゴシック</vt:lpstr>
      <vt:lpstr>BIZ UDP明朝 Medium</vt:lpstr>
      <vt:lpstr>メイリオ</vt:lpstr>
      <vt:lpstr>Aptos</vt:lpstr>
      <vt:lpstr>Aptos Display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庄司 真樹</dc:creator>
  <cp:lastModifiedBy>庄司 真樹</cp:lastModifiedBy>
  <cp:revision>11</cp:revision>
  <cp:lastPrinted>2025-05-29T09:59:15Z</cp:lastPrinted>
  <dcterms:created xsi:type="dcterms:W3CDTF">2025-05-28T10:03:12Z</dcterms:created>
  <dcterms:modified xsi:type="dcterms:W3CDTF">2025-06-08T23:09:17Z</dcterms:modified>
</cp:coreProperties>
</file>