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
<Relationships xmlns="http://schemas.openxmlformats.org/package/2006/relationships">
  <Relationship Id="rId3" Type="http://schemas.openxmlformats.org/package/2006/relationships/metadata/core-properties" Target="docProps/core.xml" />
  <Relationship Id="rId2" Type="http://schemas.openxmlformats.org/package/2006/relationships/metadata/thumbnail" Target="docProps/thumbnail.jpeg" />
  <Relationship Id="rId1" Type="http://schemas.openxmlformats.org/officeDocument/2006/relationships/officeDocument" Target="ppt/presentation.xml" />
  <Relationship Id="rId4" Type="http://schemas.openxmlformats.org/officeDocument/2006/relationships/extended-properties" Target="docProps/app.xml" 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258" y="54"/>
      </p:cViewPr>
      <p:guideLst>
        <p:guide orient="horz" pos="3097"/>
        <p:guide pos="22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
<Relationships xmlns="http://schemas.openxmlformats.org/package/2006/relationships">
  <Relationship Id="rId3" Type="http://schemas.openxmlformats.org/officeDocument/2006/relationships/presProps" Target="presProps.xml" />
  <Relationship Id="rId2" Type="http://schemas.openxmlformats.org/officeDocument/2006/relationships/slide" Target="slides/slide1.xml" />
  <Relationship Id="rId1" Type="http://schemas.openxmlformats.org/officeDocument/2006/relationships/slideMaster" Target="slideMasters/slideMaster1.xml" />
  <Relationship Id="rId6" Type="http://schemas.openxmlformats.org/officeDocument/2006/relationships/tableStyles" Target="tableStyles.xml" />
  <Relationship Id="rId5" Type="http://schemas.openxmlformats.org/officeDocument/2006/relationships/theme" Target="theme/theme1.xml" />
  <Relationship Id="rId4" Type="http://schemas.openxmlformats.org/officeDocument/2006/relationships/viewProps" Target="viewProps.xml" />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4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80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39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54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8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8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75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43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3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793194-4752-4292-8535-9F34475C86F0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D38B8B-83CF-4E0A-9EA1-3AF85A3D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20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2.png" />
  <Relationship Id="rId2" Type="http://schemas.openxmlformats.org/officeDocument/2006/relationships/image" Target="../media/image1.png" />
  <Relationship Id="rId1" Type="http://schemas.openxmlformats.org/officeDocument/2006/relationships/slideLayout" Target="../slideLayouts/slideLayout1.xml" />
  <Relationship Id="rId6" Type="http://schemas.openxmlformats.org/officeDocument/2006/relationships/image" Target="../media/image5.png" />
  <Relationship Id="rId5" Type="http://schemas.openxmlformats.org/officeDocument/2006/relationships/image" Target="../media/image4.png" />
  <Relationship Id="rId4" Type="http://schemas.openxmlformats.org/officeDocument/2006/relationships/image" Target="../media/image3.png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39E84-8A59-D3FE-6D3B-7F0533C79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赤とんぼのイラスト">
            <a:extLst>
              <a:ext uri="{FF2B5EF4-FFF2-40B4-BE49-F238E27FC236}">
                <a16:creationId xmlns:a16="http://schemas.microsoft.com/office/drawing/2014/main" id="{518D70EE-EDF9-7ED1-E54B-77BE85182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3169">
            <a:off x="5583796" y="4058093"/>
            <a:ext cx="1165778" cy="73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83B677E-9E3B-0F0A-311F-4830552F0E17}"/>
              </a:ext>
            </a:extLst>
          </p:cNvPr>
          <p:cNvSpPr txBox="1"/>
          <p:nvPr/>
        </p:nvSpPr>
        <p:spPr>
          <a:xfrm>
            <a:off x="107950" y="21034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＼みんなで楽しく！からだもこころも元気に♪／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7B9633-31A0-083E-2CD4-F1FF97767521}"/>
              </a:ext>
            </a:extLst>
          </p:cNvPr>
          <p:cNvSpPr txBox="1"/>
          <p:nvPr/>
        </p:nvSpPr>
        <p:spPr>
          <a:xfrm>
            <a:off x="169818" y="2297719"/>
            <a:ext cx="6518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清水おとしより相談センターでは、高齢者の方が健康で安心して暮らせるお手伝いをしています。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秋の始まりに、健康づくりと仲間づくりをしませんか？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ぜひお気軽にご参加ください。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3B79BF2-279C-F2D9-4535-A16523506B58}"/>
              </a:ext>
            </a:extLst>
          </p:cNvPr>
          <p:cNvSpPr txBox="1"/>
          <p:nvPr/>
        </p:nvSpPr>
        <p:spPr>
          <a:xfrm>
            <a:off x="323828" y="6844561"/>
            <a:ext cx="6518364" cy="333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日時：令和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年９月１日（月）　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会場：清水地域センター　レクホール　（泉町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16-16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参加費：無料　定員：５０名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（先着順とさせていただきます。）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対象：清水町・蓮沼町・宮本町・泉町・大原町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にお住いの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歳以上の方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持ち物：飲み物、タオル、動きやすい服装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参加申込：令和７年８月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➤清水おとしより相談センター（☎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03-3558-6500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申込み締切：令和７年８月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日（金）１７：００まで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A3B27C-A274-922A-A1D1-84BA3E4F4AB2}"/>
              </a:ext>
            </a:extLst>
          </p:cNvPr>
          <p:cNvSpPr txBox="1"/>
          <p:nvPr/>
        </p:nvSpPr>
        <p:spPr>
          <a:xfrm>
            <a:off x="192859" y="4112807"/>
            <a:ext cx="668818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イベント内容</a:t>
            </a:r>
            <a:endParaRPr kumimoji="1" lang="en-US" altLang="ja-JP" sz="1000" b="1" dirty="0"/>
          </a:p>
          <a:p>
            <a:r>
              <a:rPr kumimoji="1" lang="ja-JP" altLang="en-US" sz="3000" b="1" dirty="0"/>
              <a:t>①思い出の整理できていますか？</a:t>
            </a:r>
            <a:endParaRPr kumimoji="1" lang="en-US" altLang="ja-JP" sz="3000" b="1" dirty="0"/>
          </a:p>
          <a:p>
            <a:r>
              <a:rPr kumimoji="1" lang="ja-JP" altLang="en-US" sz="3000" b="1" dirty="0"/>
              <a:t>　</a:t>
            </a:r>
            <a:r>
              <a:rPr kumimoji="1" lang="ja-JP" altLang="en-US" sz="2000" b="1" dirty="0"/>
              <a:t>～ゴミ屋敷にならないための秘訣を伝授します！～</a:t>
            </a:r>
            <a:endParaRPr kumimoji="1" lang="en-US" altLang="ja-JP" sz="2000" b="1" dirty="0"/>
          </a:p>
          <a:p>
            <a:r>
              <a:rPr kumimoji="1" lang="ja-JP" altLang="en-US" sz="3000" b="1" dirty="0"/>
              <a:t>②楽しく！脳トレ体操交流会</a:t>
            </a:r>
            <a:endParaRPr kumimoji="1" lang="en-US" altLang="ja-JP" sz="3000" b="1" dirty="0"/>
          </a:p>
          <a:p>
            <a:r>
              <a:rPr kumimoji="1" lang="ja-JP" altLang="en-US" sz="3000" b="1" dirty="0"/>
              <a:t>　～笑顔に体操♪脳も活性化！～</a:t>
            </a:r>
            <a:endParaRPr kumimoji="1" lang="en-US" altLang="ja-JP" sz="30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87AF29-96E1-59C1-65A3-67F27B8FF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714"/>
            <a:ext cx="6858000" cy="23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0F239B-14C0-A0C1-D86C-6BAD1C862BA5}"/>
              </a:ext>
            </a:extLst>
          </p:cNvPr>
          <p:cNvSpPr txBox="1"/>
          <p:nvPr/>
        </p:nvSpPr>
        <p:spPr>
          <a:xfrm>
            <a:off x="35924" y="639852"/>
            <a:ext cx="6786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第２回</a:t>
            </a:r>
            <a:endParaRPr kumimoji="1" lang="en-US" altLang="ja-JP" sz="4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4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健康アップ交流会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77B4FB7C-DD0C-6C67-0F97-A924FA926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08" y="6605797"/>
            <a:ext cx="6858000" cy="37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65EFA2F1-E1A2-64E5-8035-1853B8824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6691"/>
            <a:ext cx="6858000" cy="37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1DAF1FBA-6B77-E4B6-BB0E-E80ACC5FD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02" y="709960"/>
            <a:ext cx="1337545" cy="149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4">
            <a:extLst>
              <a:ext uri="{FF2B5EF4-FFF2-40B4-BE49-F238E27FC236}">
                <a16:creationId xmlns:a16="http://schemas.microsoft.com/office/drawing/2014/main" id="{6B43CC22-6688-C144-6504-90F12B853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6379" y="691516"/>
            <a:ext cx="1337545" cy="149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「注目！」のイラスト文字">
            <a:extLst>
              <a:ext uri="{FF2B5EF4-FFF2-40B4-BE49-F238E27FC236}">
                <a16:creationId xmlns:a16="http://schemas.microsoft.com/office/drawing/2014/main" id="{B0E6443B-D623-737D-846A-2CD55807F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2974">
            <a:off x="439027" y="3732814"/>
            <a:ext cx="1392308" cy="92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0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206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shimizu-h5</dc:creator>
  <cp:lastModifiedBy>shimizu-h5</cp:lastModifiedBy>
  <cp:revision>13</cp:revision>
  <cp:lastPrinted>2025-07-03T23:40:23Z</cp:lastPrinted>
  <dcterms:created xsi:type="dcterms:W3CDTF">2025-04-21T06:58:18Z</dcterms:created>
  <dcterms:modified xsi:type="dcterms:W3CDTF">2025-07-09T04:34:11Z</dcterms:modified>
</cp:coreProperties>
</file>