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9A7E4-8558-4AB4-AA83-D1CD37736642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8F9BF-E04D-4BB1-A125-778AE919A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12107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7881B-9679-4DAE-B004-489A4A35B11F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5A450-A60A-48F8-83A7-473BA2DAFD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90860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3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EDA0-7FF2-40B0-A826-B9E2DCCBCC6F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961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8909-A111-4B19-8276-FF216D9CC03D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818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09F2C-3B29-4BFF-AC23-F658B6E0977C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765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524E2-207D-4961-8C7F-267A04D8F46F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08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04D2-B846-4B45-81C3-C482649B726B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192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04A6-F167-40C6-8B77-6582DCC6235C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93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E25D-1AC5-41CE-86A7-693DA1155121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45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A7EC-3470-46BC-A798-32D0CE40B3E8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43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6D18-B5AD-488F-8AA0-55698232F441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87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9A5C1E5-763B-4A63-A220-37A33B65ABA0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61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6DAB7-4B9B-4C96-9E3C-A034DE0FFE88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75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DE7C752-0C36-4F9A-A81F-C3E4EA7FDACD}" type="datetime1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06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8714" y="286603"/>
            <a:ext cx="11125200" cy="1450757"/>
          </a:xfrm>
        </p:spPr>
        <p:txBody>
          <a:bodyPr>
            <a:noAutofit/>
          </a:bodyPr>
          <a:lstStyle/>
          <a:p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○○小学校あいキッズ</a:t>
            </a:r>
            <a:b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</a:br>
            <a:r>
              <a:rPr lang="ja-JP" altLang="en-US" sz="44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責任者予定者によるあいキッズコンセプト</a:t>
            </a:r>
            <a:endParaRPr kumimoji="1" lang="ja-JP" altLang="en-US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386443" y="1839850"/>
            <a:ext cx="11457214" cy="43867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ja-JP" altLang="en-US" sz="3600" dirty="0"/>
              <a:t>経歴：（例）放課後児童クラブ　施設長　５年</a:t>
            </a:r>
            <a:endParaRPr lang="en-US" altLang="ja-JP" sz="36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ja-JP" altLang="en-US" sz="3600" dirty="0"/>
              <a:t>　                 保育園　園長　４年、　児童館　館長　３年</a:t>
            </a:r>
            <a:endParaRPr lang="en-US" altLang="ja-JP" sz="3600" dirty="0"/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</a:pPr>
            <a:r>
              <a:rPr lang="ja-JP" altLang="en-US" sz="3600" dirty="0"/>
              <a:t>責任者として大切にしたいこと：</a:t>
            </a:r>
            <a:r>
              <a:rPr lang="en-US" altLang="ja-JP" sz="3600" dirty="0"/>
              <a:t>100</a:t>
            </a:r>
            <a:r>
              <a:rPr lang="ja-JP" altLang="en-US" sz="3600" dirty="0"/>
              <a:t>字程度</a:t>
            </a:r>
            <a:endParaRPr lang="en-US" altLang="ja-JP" sz="36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ja-JP" altLang="en-US" sz="3600" dirty="0"/>
              <a:t>　　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</a:t>
            </a:r>
            <a:endParaRPr lang="en-US" altLang="ja-JP" sz="3600" dirty="0"/>
          </a:p>
        </p:txBody>
      </p:sp>
      <p:sp>
        <p:nvSpPr>
          <p:cNvPr id="5" name="テキスト ボックス 3">
            <a:extLst>
              <a:ext uri="{FF2B5EF4-FFF2-40B4-BE49-F238E27FC236}">
                <a16:creationId xmlns:a16="http://schemas.microsoft.com/office/drawing/2014/main" id="{EE991CA4-FB1F-C822-9B0A-D3E867F8E4AD}"/>
              </a:ext>
            </a:extLst>
          </p:cNvPr>
          <p:cNvSpPr txBox="1"/>
          <p:nvPr/>
        </p:nvSpPr>
        <p:spPr>
          <a:xfrm>
            <a:off x="10896599" y="184113"/>
            <a:ext cx="1066801" cy="540000"/>
          </a:xfrm>
          <a:prstGeom prst="rect">
            <a:avLst/>
          </a:prstGeom>
          <a:solidFill>
            <a:schemeClr val="lt1"/>
          </a:solidFill>
          <a:ln w="9525" cmpd="sng">
            <a:solidFill>
              <a:sysClr val="windowText" lastClr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sz="2000" dirty="0">
                <a:solidFill>
                  <a:srgbClr val="000000"/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様式</a:t>
            </a:r>
            <a:r>
              <a:rPr lang="en-US" altLang="ja-JP" sz="2000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10</a:t>
            </a:r>
            <a:endParaRPr lang="ja-JP" sz="18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ＭＳ Ｐゴシック" panose="020B0600070205080204" pitchFamily="50" charset="-128"/>
            </a:endParaRP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638BA4-4BCE-CF22-F248-6E8FFD703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81673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</TotalTime>
  <Words>124</Words>
  <Application>Microsoft Office PowerPoint</Application>
  <PresentationFormat>ワイド画面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UDゴシック</vt:lpstr>
      <vt:lpstr>游ゴシック</vt:lpstr>
      <vt:lpstr>Calibri</vt:lpstr>
      <vt:lpstr>Calibri Light</vt:lpstr>
      <vt:lpstr>レトロスペクト</vt:lpstr>
      <vt:lpstr>○○小学校あいキッズ 責任者予定者によるあいキッズコンセプト</vt:lpstr>
    </vt:vector>
  </TitlesOfParts>
  <Company>板橋区IT推進室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○○小学校あいキッズ 責任者予定者よるあいキッズコンセプト</dc:title>
  <dc:creator>山本 文香</dc:creator>
  <cp:lastModifiedBy>山本 文香</cp:lastModifiedBy>
  <cp:revision>12</cp:revision>
  <cp:lastPrinted>2024-06-27T04:10:21Z</cp:lastPrinted>
  <dcterms:created xsi:type="dcterms:W3CDTF">2024-06-27T03:57:16Z</dcterms:created>
  <dcterms:modified xsi:type="dcterms:W3CDTF">2025-07-28T17:34:49Z</dcterms:modified>
</cp:coreProperties>
</file>