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1" autoAdjust="0"/>
    <p:restoredTop sz="93995" autoAdjust="0"/>
  </p:normalViewPr>
  <p:slideViewPr>
    <p:cSldViewPr snapToGrid="0">
      <p:cViewPr varScale="1">
        <p:scale>
          <a:sx n="78" d="100"/>
          <a:sy n="78" d="100"/>
        </p:scale>
        <p:origin x="306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68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29C17D-603A-4B1A-8459-247D84047E94}" type="datetimeFigureOut">
              <a:rPr kumimoji="1" lang="ja-JP" altLang="en-US" smtClean="0"/>
              <a:t>2025/4/16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EC36B-EE21-4C1C-BA91-49B52701DB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0717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EC36B-EE21-4C1C-BA91-49B52701DB2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720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35018-E912-400D-A418-82171393061D}" type="datetimeFigureOut">
              <a:rPr kumimoji="1" lang="ja-JP" altLang="en-US" smtClean="0"/>
              <a:t>2025/4/16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734B-1E17-4D9F-AB60-704C725535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8467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35018-E912-400D-A418-82171393061D}" type="datetimeFigureOut">
              <a:rPr kumimoji="1" lang="ja-JP" altLang="en-US" smtClean="0"/>
              <a:t>2025/4/16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734B-1E17-4D9F-AB60-704C725535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4636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35018-E912-400D-A418-82171393061D}" type="datetimeFigureOut">
              <a:rPr kumimoji="1" lang="ja-JP" altLang="en-US" smtClean="0"/>
              <a:t>2025/4/16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734B-1E17-4D9F-AB60-704C725535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30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35018-E912-400D-A418-82171393061D}" type="datetimeFigureOut">
              <a:rPr kumimoji="1" lang="ja-JP" altLang="en-US" smtClean="0"/>
              <a:t>2025/4/16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734B-1E17-4D9F-AB60-704C725535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0574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35018-E912-400D-A418-82171393061D}" type="datetimeFigureOut">
              <a:rPr kumimoji="1" lang="ja-JP" altLang="en-US" smtClean="0"/>
              <a:t>2025/4/16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734B-1E17-4D9F-AB60-704C725535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9666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35018-E912-400D-A418-82171393061D}" type="datetimeFigureOut">
              <a:rPr kumimoji="1" lang="ja-JP" altLang="en-US" smtClean="0"/>
              <a:t>2025/4/16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734B-1E17-4D9F-AB60-704C725535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6609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35018-E912-400D-A418-82171393061D}" type="datetimeFigureOut">
              <a:rPr kumimoji="1" lang="ja-JP" altLang="en-US" smtClean="0"/>
              <a:t>2025/4/16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734B-1E17-4D9F-AB60-704C725535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5850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35018-E912-400D-A418-82171393061D}" type="datetimeFigureOut">
              <a:rPr kumimoji="1" lang="ja-JP" altLang="en-US" smtClean="0"/>
              <a:t>2025/4/16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734B-1E17-4D9F-AB60-704C725535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9400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35018-E912-400D-A418-82171393061D}" type="datetimeFigureOut">
              <a:rPr kumimoji="1" lang="ja-JP" altLang="en-US" smtClean="0"/>
              <a:t>2025/4/16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734B-1E17-4D9F-AB60-704C725535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1222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35018-E912-400D-A418-82171393061D}" type="datetimeFigureOut">
              <a:rPr kumimoji="1" lang="ja-JP" altLang="en-US" smtClean="0"/>
              <a:t>2025/4/16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734B-1E17-4D9F-AB60-704C725535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494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35018-E912-400D-A418-82171393061D}" type="datetimeFigureOut">
              <a:rPr kumimoji="1" lang="ja-JP" altLang="en-US" smtClean="0"/>
              <a:t>2025/4/16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734B-1E17-4D9F-AB60-704C725535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1879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35018-E912-400D-A418-82171393061D}" type="datetimeFigureOut">
              <a:rPr kumimoji="1" lang="ja-JP" altLang="en-US" smtClean="0"/>
              <a:t>2025/4/16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9734B-1E17-4D9F-AB60-704C725535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6895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直線コネクタ 66"/>
          <p:cNvCxnSpPr/>
          <p:nvPr/>
        </p:nvCxnSpPr>
        <p:spPr>
          <a:xfrm flipH="1" flipV="1">
            <a:off x="1190980" y="8027728"/>
            <a:ext cx="37354" cy="55181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コネクタ 88"/>
          <p:cNvCxnSpPr/>
          <p:nvPr/>
        </p:nvCxnSpPr>
        <p:spPr>
          <a:xfrm flipV="1">
            <a:off x="1672067" y="7327955"/>
            <a:ext cx="949773" cy="20731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正方形/長方形 5"/>
          <p:cNvSpPr/>
          <p:nvPr/>
        </p:nvSpPr>
        <p:spPr>
          <a:xfrm>
            <a:off x="139888" y="6100033"/>
            <a:ext cx="2465166" cy="2605589"/>
          </a:xfrm>
          <a:custGeom>
            <a:avLst/>
            <a:gdLst>
              <a:gd name="connsiteX0" fmla="*/ 0 w 2465166"/>
              <a:gd name="connsiteY0" fmla="*/ 0 h 2267261"/>
              <a:gd name="connsiteX1" fmla="*/ 2465166 w 2465166"/>
              <a:gd name="connsiteY1" fmla="*/ 0 h 2267261"/>
              <a:gd name="connsiteX2" fmla="*/ 2465166 w 2465166"/>
              <a:gd name="connsiteY2" fmla="*/ 2267261 h 2267261"/>
              <a:gd name="connsiteX3" fmla="*/ 0 w 2465166"/>
              <a:gd name="connsiteY3" fmla="*/ 2267261 h 2267261"/>
              <a:gd name="connsiteX4" fmla="*/ 0 w 2465166"/>
              <a:gd name="connsiteY4" fmla="*/ 0 h 2267261"/>
              <a:gd name="connsiteX0" fmla="*/ 9144 w 2474310"/>
              <a:gd name="connsiteY0" fmla="*/ 0 h 2587301"/>
              <a:gd name="connsiteX1" fmla="*/ 2474310 w 2474310"/>
              <a:gd name="connsiteY1" fmla="*/ 0 h 2587301"/>
              <a:gd name="connsiteX2" fmla="*/ 2474310 w 2474310"/>
              <a:gd name="connsiteY2" fmla="*/ 2267261 h 2587301"/>
              <a:gd name="connsiteX3" fmla="*/ 0 w 2474310"/>
              <a:gd name="connsiteY3" fmla="*/ 2587301 h 2587301"/>
              <a:gd name="connsiteX4" fmla="*/ 9144 w 2474310"/>
              <a:gd name="connsiteY4" fmla="*/ 0 h 2587301"/>
              <a:gd name="connsiteX0" fmla="*/ 0 w 2465166"/>
              <a:gd name="connsiteY0" fmla="*/ 0 h 2587301"/>
              <a:gd name="connsiteX1" fmla="*/ 2465166 w 2465166"/>
              <a:gd name="connsiteY1" fmla="*/ 0 h 2587301"/>
              <a:gd name="connsiteX2" fmla="*/ 2465166 w 2465166"/>
              <a:gd name="connsiteY2" fmla="*/ 2267261 h 2587301"/>
              <a:gd name="connsiteX3" fmla="*/ 36576 w 2465166"/>
              <a:gd name="connsiteY3" fmla="*/ 2587301 h 2587301"/>
              <a:gd name="connsiteX4" fmla="*/ 0 w 2465166"/>
              <a:gd name="connsiteY4" fmla="*/ 0 h 2587301"/>
              <a:gd name="connsiteX0" fmla="*/ 0 w 2465166"/>
              <a:gd name="connsiteY0" fmla="*/ 0 h 2605589"/>
              <a:gd name="connsiteX1" fmla="*/ 2465166 w 2465166"/>
              <a:gd name="connsiteY1" fmla="*/ 0 h 2605589"/>
              <a:gd name="connsiteX2" fmla="*/ 2465166 w 2465166"/>
              <a:gd name="connsiteY2" fmla="*/ 2267261 h 2605589"/>
              <a:gd name="connsiteX3" fmla="*/ 0 w 2465166"/>
              <a:gd name="connsiteY3" fmla="*/ 2605589 h 2605589"/>
              <a:gd name="connsiteX4" fmla="*/ 0 w 2465166"/>
              <a:gd name="connsiteY4" fmla="*/ 0 h 2605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5166" h="2605589">
                <a:moveTo>
                  <a:pt x="0" y="0"/>
                </a:moveTo>
                <a:lnTo>
                  <a:pt x="2465166" y="0"/>
                </a:lnTo>
                <a:lnTo>
                  <a:pt x="2465166" y="2267261"/>
                </a:lnTo>
                <a:lnTo>
                  <a:pt x="0" y="2605589"/>
                </a:lnTo>
                <a:lnTo>
                  <a:pt x="0" y="0"/>
                </a:lnTo>
                <a:close/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6" name="正方形/長方形 95"/>
          <p:cNvSpPr/>
          <p:nvPr/>
        </p:nvSpPr>
        <p:spPr>
          <a:xfrm>
            <a:off x="140099" y="4438442"/>
            <a:ext cx="2468756" cy="1532294"/>
          </a:xfrm>
          <a:custGeom>
            <a:avLst/>
            <a:gdLst>
              <a:gd name="connsiteX0" fmla="*/ 0 w 2516403"/>
              <a:gd name="connsiteY0" fmla="*/ 0 h 1357857"/>
              <a:gd name="connsiteX1" fmla="*/ 2516403 w 2516403"/>
              <a:gd name="connsiteY1" fmla="*/ 0 h 1357857"/>
              <a:gd name="connsiteX2" fmla="*/ 2516403 w 2516403"/>
              <a:gd name="connsiteY2" fmla="*/ 1357857 h 1357857"/>
              <a:gd name="connsiteX3" fmla="*/ 0 w 2516403"/>
              <a:gd name="connsiteY3" fmla="*/ 1357857 h 1357857"/>
              <a:gd name="connsiteX4" fmla="*/ 0 w 2516403"/>
              <a:gd name="connsiteY4" fmla="*/ 0 h 1357857"/>
              <a:gd name="connsiteX0" fmla="*/ 0 w 2516403"/>
              <a:gd name="connsiteY0" fmla="*/ 232860 h 1590717"/>
              <a:gd name="connsiteX1" fmla="*/ 2516403 w 2516403"/>
              <a:gd name="connsiteY1" fmla="*/ 0 h 1590717"/>
              <a:gd name="connsiteX2" fmla="*/ 2516403 w 2516403"/>
              <a:gd name="connsiteY2" fmla="*/ 1590717 h 1590717"/>
              <a:gd name="connsiteX3" fmla="*/ 0 w 2516403"/>
              <a:gd name="connsiteY3" fmla="*/ 1590717 h 1590717"/>
              <a:gd name="connsiteX4" fmla="*/ 0 w 2516403"/>
              <a:gd name="connsiteY4" fmla="*/ 232860 h 1590717"/>
              <a:gd name="connsiteX0" fmla="*/ 0 w 2535156"/>
              <a:gd name="connsiteY0" fmla="*/ 278579 h 1636436"/>
              <a:gd name="connsiteX1" fmla="*/ 2535156 w 2535156"/>
              <a:gd name="connsiteY1" fmla="*/ 0 h 1636436"/>
              <a:gd name="connsiteX2" fmla="*/ 2516403 w 2535156"/>
              <a:gd name="connsiteY2" fmla="*/ 1636436 h 1636436"/>
              <a:gd name="connsiteX3" fmla="*/ 0 w 2535156"/>
              <a:gd name="connsiteY3" fmla="*/ 1636436 h 1636436"/>
              <a:gd name="connsiteX4" fmla="*/ 0 w 2535156"/>
              <a:gd name="connsiteY4" fmla="*/ 278579 h 1636436"/>
              <a:gd name="connsiteX0" fmla="*/ 0 w 2535155"/>
              <a:gd name="connsiteY0" fmla="*/ 232860 h 1590717"/>
              <a:gd name="connsiteX1" fmla="*/ 2535155 w 2535155"/>
              <a:gd name="connsiteY1" fmla="*/ 0 h 1590717"/>
              <a:gd name="connsiteX2" fmla="*/ 2516403 w 2535155"/>
              <a:gd name="connsiteY2" fmla="*/ 1590717 h 1590717"/>
              <a:gd name="connsiteX3" fmla="*/ 0 w 2535155"/>
              <a:gd name="connsiteY3" fmla="*/ 1590717 h 1590717"/>
              <a:gd name="connsiteX4" fmla="*/ 0 w 2535155"/>
              <a:gd name="connsiteY4" fmla="*/ 232860 h 1590717"/>
              <a:gd name="connsiteX0" fmla="*/ 0 w 2516403"/>
              <a:gd name="connsiteY0" fmla="*/ 232860 h 1590717"/>
              <a:gd name="connsiteX1" fmla="*/ 2506758 w 2516403"/>
              <a:gd name="connsiteY1" fmla="*/ 0 h 1590717"/>
              <a:gd name="connsiteX2" fmla="*/ 2516403 w 2516403"/>
              <a:gd name="connsiteY2" fmla="*/ 1590717 h 1590717"/>
              <a:gd name="connsiteX3" fmla="*/ 0 w 2516403"/>
              <a:gd name="connsiteY3" fmla="*/ 1590717 h 1590717"/>
              <a:gd name="connsiteX4" fmla="*/ 0 w 2516403"/>
              <a:gd name="connsiteY4" fmla="*/ 232860 h 1590717"/>
              <a:gd name="connsiteX0" fmla="*/ 0 w 2506758"/>
              <a:gd name="connsiteY0" fmla="*/ 232860 h 1596397"/>
              <a:gd name="connsiteX1" fmla="*/ 2506758 w 2506758"/>
              <a:gd name="connsiteY1" fmla="*/ 0 h 1596397"/>
              <a:gd name="connsiteX2" fmla="*/ 2488006 w 2506758"/>
              <a:gd name="connsiteY2" fmla="*/ 1596397 h 1596397"/>
              <a:gd name="connsiteX3" fmla="*/ 0 w 2506758"/>
              <a:gd name="connsiteY3" fmla="*/ 1590717 h 1596397"/>
              <a:gd name="connsiteX4" fmla="*/ 0 w 2506758"/>
              <a:gd name="connsiteY4" fmla="*/ 232860 h 1596397"/>
              <a:gd name="connsiteX0" fmla="*/ 0 w 2506758"/>
              <a:gd name="connsiteY0" fmla="*/ 232860 h 1590717"/>
              <a:gd name="connsiteX1" fmla="*/ 2506758 w 2506758"/>
              <a:gd name="connsiteY1" fmla="*/ 0 h 1590717"/>
              <a:gd name="connsiteX2" fmla="*/ 2505044 w 2506758"/>
              <a:gd name="connsiteY2" fmla="*/ 1590717 h 1590717"/>
              <a:gd name="connsiteX3" fmla="*/ 0 w 2506758"/>
              <a:gd name="connsiteY3" fmla="*/ 1590717 h 1590717"/>
              <a:gd name="connsiteX4" fmla="*/ 0 w 2506758"/>
              <a:gd name="connsiteY4" fmla="*/ 232860 h 1590717"/>
              <a:gd name="connsiteX0" fmla="*/ 0 w 2506758"/>
              <a:gd name="connsiteY0" fmla="*/ 232860 h 1602076"/>
              <a:gd name="connsiteX1" fmla="*/ 2506758 w 2506758"/>
              <a:gd name="connsiteY1" fmla="*/ 0 h 1602076"/>
              <a:gd name="connsiteX2" fmla="*/ 2499364 w 2506758"/>
              <a:gd name="connsiteY2" fmla="*/ 1602076 h 1602076"/>
              <a:gd name="connsiteX3" fmla="*/ 0 w 2506758"/>
              <a:gd name="connsiteY3" fmla="*/ 1590717 h 1602076"/>
              <a:gd name="connsiteX4" fmla="*/ 0 w 2506758"/>
              <a:gd name="connsiteY4" fmla="*/ 232860 h 1602076"/>
              <a:gd name="connsiteX0" fmla="*/ 0 w 2506758"/>
              <a:gd name="connsiteY0" fmla="*/ 167757 h 1536973"/>
              <a:gd name="connsiteX1" fmla="*/ 2506758 w 2506758"/>
              <a:gd name="connsiteY1" fmla="*/ 0 h 1536973"/>
              <a:gd name="connsiteX2" fmla="*/ 2499364 w 2506758"/>
              <a:gd name="connsiteY2" fmla="*/ 1536973 h 1536973"/>
              <a:gd name="connsiteX3" fmla="*/ 0 w 2506758"/>
              <a:gd name="connsiteY3" fmla="*/ 1525614 h 1536973"/>
              <a:gd name="connsiteX4" fmla="*/ 0 w 2506758"/>
              <a:gd name="connsiteY4" fmla="*/ 167757 h 1536973"/>
              <a:gd name="connsiteX0" fmla="*/ 0 w 2506758"/>
              <a:gd name="connsiteY0" fmla="*/ 95421 h 1536973"/>
              <a:gd name="connsiteX1" fmla="*/ 2506758 w 2506758"/>
              <a:gd name="connsiteY1" fmla="*/ 0 h 1536973"/>
              <a:gd name="connsiteX2" fmla="*/ 2499364 w 2506758"/>
              <a:gd name="connsiteY2" fmla="*/ 1536973 h 1536973"/>
              <a:gd name="connsiteX3" fmla="*/ 0 w 2506758"/>
              <a:gd name="connsiteY3" fmla="*/ 1525614 h 1536973"/>
              <a:gd name="connsiteX4" fmla="*/ 0 w 2506758"/>
              <a:gd name="connsiteY4" fmla="*/ 95421 h 1536973"/>
              <a:gd name="connsiteX0" fmla="*/ 0 w 2506758"/>
              <a:gd name="connsiteY0" fmla="*/ 138822 h 1536973"/>
              <a:gd name="connsiteX1" fmla="*/ 2506758 w 2506758"/>
              <a:gd name="connsiteY1" fmla="*/ 0 h 1536973"/>
              <a:gd name="connsiteX2" fmla="*/ 2499364 w 2506758"/>
              <a:gd name="connsiteY2" fmla="*/ 1536973 h 1536973"/>
              <a:gd name="connsiteX3" fmla="*/ 0 w 2506758"/>
              <a:gd name="connsiteY3" fmla="*/ 1525614 h 1536973"/>
              <a:gd name="connsiteX4" fmla="*/ 0 w 2506758"/>
              <a:gd name="connsiteY4" fmla="*/ 138822 h 1536973"/>
              <a:gd name="connsiteX0" fmla="*/ 0 w 2506758"/>
              <a:gd name="connsiteY0" fmla="*/ 138822 h 1536973"/>
              <a:gd name="connsiteX1" fmla="*/ 2506758 w 2506758"/>
              <a:gd name="connsiteY1" fmla="*/ 0 h 1536973"/>
              <a:gd name="connsiteX2" fmla="*/ 2499364 w 2506758"/>
              <a:gd name="connsiteY2" fmla="*/ 1536973 h 1536973"/>
              <a:gd name="connsiteX3" fmla="*/ 0 w 2506758"/>
              <a:gd name="connsiteY3" fmla="*/ 1525614 h 1536973"/>
              <a:gd name="connsiteX4" fmla="*/ 0 w 2506758"/>
              <a:gd name="connsiteY4" fmla="*/ 138822 h 1536973"/>
              <a:gd name="connsiteX0" fmla="*/ 0 w 2506758"/>
              <a:gd name="connsiteY0" fmla="*/ 138822 h 1536973"/>
              <a:gd name="connsiteX1" fmla="*/ 2506758 w 2506758"/>
              <a:gd name="connsiteY1" fmla="*/ 0 h 1536973"/>
              <a:gd name="connsiteX2" fmla="*/ 2499364 w 2506758"/>
              <a:gd name="connsiteY2" fmla="*/ 1536973 h 1536973"/>
              <a:gd name="connsiteX3" fmla="*/ 0 w 2506758"/>
              <a:gd name="connsiteY3" fmla="*/ 1525614 h 1536973"/>
              <a:gd name="connsiteX4" fmla="*/ 0 w 2506758"/>
              <a:gd name="connsiteY4" fmla="*/ 138822 h 1536973"/>
              <a:gd name="connsiteX0" fmla="*/ 0 w 2506758"/>
              <a:gd name="connsiteY0" fmla="*/ 138822 h 1536973"/>
              <a:gd name="connsiteX1" fmla="*/ 2506758 w 2506758"/>
              <a:gd name="connsiteY1" fmla="*/ 0 h 1536973"/>
              <a:gd name="connsiteX2" fmla="*/ 2499364 w 2506758"/>
              <a:gd name="connsiteY2" fmla="*/ 1536973 h 1536973"/>
              <a:gd name="connsiteX3" fmla="*/ 0 w 2506758"/>
              <a:gd name="connsiteY3" fmla="*/ 1525614 h 1536973"/>
              <a:gd name="connsiteX4" fmla="*/ 0 w 2506758"/>
              <a:gd name="connsiteY4" fmla="*/ 138822 h 1536973"/>
              <a:gd name="connsiteX0" fmla="*/ 0 w 2506758"/>
              <a:gd name="connsiteY0" fmla="*/ 138822 h 1536973"/>
              <a:gd name="connsiteX1" fmla="*/ 2506758 w 2506758"/>
              <a:gd name="connsiteY1" fmla="*/ 0 h 1536973"/>
              <a:gd name="connsiteX2" fmla="*/ 2499364 w 2506758"/>
              <a:gd name="connsiteY2" fmla="*/ 1536973 h 1536973"/>
              <a:gd name="connsiteX3" fmla="*/ 0 w 2506758"/>
              <a:gd name="connsiteY3" fmla="*/ 1525614 h 1536973"/>
              <a:gd name="connsiteX4" fmla="*/ 0 w 2506758"/>
              <a:gd name="connsiteY4" fmla="*/ 138822 h 1536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06758" h="1536973">
                <a:moveTo>
                  <a:pt x="0" y="138822"/>
                </a:moveTo>
                <a:cubicBezTo>
                  <a:pt x="835586" y="61202"/>
                  <a:pt x="1698480" y="55919"/>
                  <a:pt x="2506758" y="0"/>
                </a:cubicBezTo>
                <a:cubicBezTo>
                  <a:pt x="2506187" y="530239"/>
                  <a:pt x="2499935" y="1006734"/>
                  <a:pt x="2499364" y="1536973"/>
                </a:cubicBezTo>
                <a:lnTo>
                  <a:pt x="0" y="1525614"/>
                </a:lnTo>
                <a:lnTo>
                  <a:pt x="0" y="138822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94" name="正方形/長方形 93"/>
          <p:cNvSpPr/>
          <p:nvPr/>
        </p:nvSpPr>
        <p:spPr>
          <a:xfrm>
            <a:off x="148493" y="8803376"/>
            <a:ext cx="1103166" cy="993430"/>
          </a:xfrm>
          <a:custGeom>
            <a:avLst/>
            <a:gdLst>
              <a:gd name="connsiteX0" fmla="*/ 0 w 913135"/>
              <a:gd name="connsiteY0" fmla="*/ 0 h 1458730"/>
              <a:gd name="connsiteX1" fmla="*/ 913135 w 913135"/>
              <a:gd name="connsiteY1" fmla="*/ 0 h 1458730"/>
              <a:gd name="connsiteX2" fmla="*/ 913135 w 913135"/>
              <a:gd name="connsiteY2" fmla="*/ 1458730 h 1458730"/>
              <a:gd name="connsiteX3" fmla="*/ 0 w 913135"/>
              <a:gd name="connsiteY3" fmla="*/ 1458730 h 1458730"/>
              <a:gd name="connsiteX4" fmla="*/ 0 w 913135"/>
              <a:gd name="connsiteY4" fmla="*/ 0 h 1458730"/>
              <a:gd name="connsiteX0" fmla="*/ 0 w 1346481"/>
              <a:gd name="connsiteY0" fmla="*/ 0 h 1458730"/>
              <a:gd name="connsiteX1" fmla="*/ 913135 w 1346481"/>
              <a:gd name="connsiteY1" fmla="*/ 0 h 1458730"/>
              <a:gd name="connsiteX2" fmla="*/ 1346481 w 1346481"/>
              <a:gd name="connsiteY2" fmla="*/ 1454754 h 1458730"/>
              <a:gd name="connsiteX3" fmla="*/ 0 w 1346481"/>
              <a:gd name="connsiteY3" fmla="*/ 1458730 h 1458730"/>
              <a:gd name="connsiteX4" fmla="*/ 0 w 1346481"/>
              <a:gd name="connsiteY4" fmla="*/ 0 h 1458730"/>
              <a:gd name="connsiteX0" fmla="*/ 0 w 1346481"/>
              <a:gd name="connsiteY0" fmla="*/ 71562 h 1530292"/>
              <a:gd name="connsiteX1" fmla="*/ 964818 w 1346481"/>
              <a:gd name="connsiteY1" fmla="*/ 0 h 1530292"/>
              <a:gd name="connsiteX2" fmla="*/ 1346481 w 1346481"/>
              <a:gd name="connsiteY2" fmla="*/ 1526316 h 1530292"/>
              <a:gd name="connsiteX3" fmla="*/ 0 w 1346481"/>
              <a:gd name="connsiteY3" fmla="*/ 1530292 h 1530292"/>
              <a:gd name="connsiteX4" fmla="*/ 0 w 1346481"/>
              <a:gd name="connsiteY4" fmla="*/ 71562 h 1530292"/>
              <a:gd name="connsiteX0" fmla="*/ 0 w 1346481"/>
              <a:gd name="connsiteY0" fmla="*/ 67587 h 1530292"/>
              <a:gd name="connsiteX1" fmla="*/ 964818 w 1346481"/>
              <a:gd name="connsiteY1" fmla="*/ 0 h 1530292"/>
              <a:gd name="connsiteX2" fmla="*/ 1346481 w 1346481"/>
              <a:gd name="connsiteY2" fmla="*/ 1526316 h 1530292"/>
              <a:gd name="connsiteX3" fmla="*/ 0 w 1346481"/>
              <a:gd name="connsiteY3" fmla="*/ 1530292 h 1530292"/>
              <a:gd name="connsiteX4" fmla="*/ 0 w 1346481"/>
              <a:gd name="connsiteY4" fmla="*/ 67587 h 1530292"/>
              <a:gd name="connsiteX0" fmla="*/ 0 w 1346481"/>
              <a:gd name="connsiteY0" fmla="*/ 79514 h 1542219"/>
              <a:gd name="connsiteX1" fmla="*/ 1127820 w 1346481"/>
              <a:gd name="connsiteY1" fmla="*/ 0 h 1542219"/>
              <a:gd name="connsiteX2" fmla="*/ 1346481 w 1346481"/>
              <a:gd name="connsiteY2" fmla="*/ 1538243 h 1542219"/>
              <a:gd name="connsiteX3" fmla="*/ 0 w 1346481"/>
              <a:gd name="connsiteY3" fmla="*/ 1542219 h 1542219"/>
              <a:gd name="connsiteX4" fmla="*/ 0 w 1346481"/>
              <a:gd name="connsiteY4" fmla="*/ 79514 h 1542219"/>
              <a:gd name="connsiteX0" fmla="*/ 0 w 1418043"/>
              <a:gd name="connsiteY0" fmla="*/ 79514 h 1542219"/>
              <a:gd name="connsiteX1" fmla="*/ 1127820 w 1418043"/>
              <a:gd name="connsiteY1" fmla="*/ 0 h 1542219"/>
              <a:gd name="connsiteX2" fmla="*/ 1418043 w 1418043"/>
              <a:gd name="connsiteY2" fmla="*/ 1542219 h 1542219"/>
              <a:gd name="connsiteX3" fmla="*/ 0 w 1418043"/>
              <a:gd name="connsiteY3" fmla="*/ 1542219 h 1542219"/>
              <a:gd name="connsiteX4" fmla="*/ 0 w 1418043"/>
              <a:gd name="connsiteY4" fmla="*/ 79514 h 1542219"/>
              <a:gd name="connsiteX0" fmla="*/ 0 w 1418043"/>
              <a:gd name="connsiteY0" fmla="*/ 67587 h 1530292"/>
              <a:gd name="connsiteX1" fmla="*/ 1068186 w 1418043"/>
              <a:gd name="connsiteY1" fmla="*/ 0 h 1530292"/>
              <a:gd name="connsiteX2" fmla="*/ 1418043 w 1418043"/>
              <a:gd name="connsiteY2" fmla="*/ 1530292 h 1530292"/>
              <a:gd name="connsiteX3" fmla="*/ 0 w 1418043"/>
              <a:gd name="connsiteY3" fmla="*/ 1530292 h 1530292"/>
              <a:gd name="connsiteX4" fmla="*/ 0 w 1418043"/>
              <a:gd name="connsiteY4" fmla="*/ 67587 h 1530292"/>
              <a:gd name="connsiteX0" fmla="*/ 0 w 1418043"/>
              <a:gd name="connsiteY0" fmla="*/ 67587 h 1530292"/>
              <a:gd name="connsiteX1" fmla="*/ 1040356 w 1418043"/>
              <a:gd name="connsiteY1" fmla="*/ 0 h 1530292"/>
              <a:gd name="connsiteX2" fmla="*/ 1418043 w 1418043"/>
              <a:gd name="connsiteY2" fmla="*/ 1530292 h 1530292"/>
              <a:gd name="connsiteX3" fmla="*/ 0 w 1418043"/>
              <a:gd name="connsiteY3" fmla="*/ 1530292 h 1530292"/>
              <a:gd name="connsiteX4" fmla="*/ 0 w 1418043"/>
              <a:gd name="connsiteY4" fmla="*/ 67587 h 1530292"/>
              <a:gd name="connsiteX0" fmla="*/ 0 w 1418043"/>
              <a:gd name="connsiteY0" fmla="*/ 71562 h 1534267"/>
              <a:gd name="connsiteX1" fmla="*/ 1008551 w 1418043"/>
              <a:gd name="connsiteY1" fmla="*/ 0 h 1534267"/>
              <a:gd name="connsiteX2" fmla="*/ 1418043 w 1418043"/>
              <a:gd name="connsiteY2" fmla="*/ 1534267 h 1534267"/>
              <a:gd name="connsiteX3" fmla="*/ 0 w 1418043"/>
              <a:gd name="connsiteY3" fmla="*/ 1534267 h 1534267"/>
              <a:gd name="connsiteX4" fmla="*/ 0 w 1418043"/>
              <a:gd name="connsiteY4" fmla="*/ 71562 h 1534267"/>
              <a:gd name="connsiteX0" fmla="*/ 0 w 1418043"/>
              <a:gd name="connsiteY0" fmla="*/ 71562 h 1534267"/>
              <a:gd name="connsiteX1" fmla="*/ 1040356 w 1418043"/>
              <a:gd name="connsiteY1" fmla="*/ 0 h 1534267"/>
              <a:gd name="connsiteX2" fmla="*/ 1418043 w 1418043"/>
              <a:gd name="connsiteY2" fmla="*/ 1534267 h 1534267"/>
              <a:gd name="connsiteX3" fmla="*/ 0 w 1418043"/>
              <a:gd name="connsiteY3" fmla="*/ 1534267 h 1534267"/>
              <a:gd name="connsiteX4" fmla="*/ 0 w 1418043"/>
              <a:gd name="connsiteY4" fmla="*/ 71562 h 1534267"/>
              <a:gd name="connsiteX0" fmla="*/ 0 w 1358408"/>
              <a:gd name="connsiteY0" fmla="*/ 71562 h 1534267"/>
              <a:gd name="connsiteX1" fmla="*/ 1040356 w 1358408"/>
              <a:gd name="connsiteY1" fmla="*/ 0 h 1534267"/>
              <a:gd name="connsiteX2" fmla="*/ 1358408 w 1358408"/>
              <a:gd name="connsiteY2" fmla="*/ 1530291 h 1534267"/>
              <a:gd name="connsiteX3" fmla="*/ 0 w 1358408"/>
              <a:gd name="connsiteY3" fmla="*/ 1534267 h 1534267"/>
              <a:gd name="connsiteX4" fmla="*/ 0 w 1358408"/>
              <a:gd name="connsiteY4" fmla="*/ 71562 h 1534267"/>
              <a:gd name="connsiteX0" fmla="*/ 0 w 1418043"/>
              <a:gd name="connsiteY0" fmla="*/ 71562 h 1534267"/>
              <a:gd name="connsiteX1" fmla="*/ 1040356 w 1418043"/>
              <a:gd name="connsiteY1" fmla="*/ 0 h 1534267"/>
              <a:gd name="connsiteX2" fmla="*/ 1418043 w 1418043"/>
              <a:gd name="connsiteY2" fmla="*/ 1526315 h 1534267"/>
              <a:gd name="connsiteX3" fmla="*/ 0 w 1418043"/>
              <a:gd name="connsiteY3" fmla="*/ 1534267 h 1534267"/>
              <a:gd name="connsiteX4" fmla="*/ 0 w 1418043"/>
              <a:gd name="connsiteY4" fmla="*/ 71562 h 1534267"/>
              <a:gd name="connsiteX0" fmla="*/ 0 w 1512371"/>
              <a:gd name="connsiteY0" fmla="*/ 71562 h 1550169"/>
              <a:gd name="connsiteX1" fmla="*/ 1040356 w 1512371"/>
              <a:gd name="connsiteY1" fmla="*/ 0 h 1550169"/>
              <a:gd name="connsiteX2" fmla="*/ 1512371 w 1512371"/>
              <a:gd name="connsiteY2" fmla="*/ 1550169 h 1550169"/>
              <a:gd name="connsiteX3" fmla="*/ 0 w 1512371"/>
              <a:gd name="connsiteY3" fmla="*/ 1534267 h 1550169"/>
              <a:gd name="connsiteX4" fmla="*/ 0 w 1512371"/>
              <a:gd name="connsiteY4" fmla="*/ 71562 h 1550169"/>
              <a:gd name="connsiteX0" fmla="*/ 0 w 1512371"/>
              <a:gd name="connsiteY0" fmla="*/ 131353 h 1609960"/>
              <a:gd name="connsiteX1" fmla="*/ 1239602 w 1512371"/>
              <a:gd name="connsiteY1" fmla="*/ 0 h 1609960"/>
              <a:gd name="connsiteX2" fmla="*/ 1512371 w 1512371"/>
              <a:gd name="connsiteY2" fmla="*/ 1609960 h 1609960"/>
              <a:gd name="connsiteX3" fmla="*/ 0 w 1512371"/>
              <a:gd name="connsiteY3" fmla="*/ 1594058 h 1609960"/>
              <a:gd name="connsiteX4" fmla="*/ 0 w 1512371"/>
              <a:gd name="connsiteY4" fmla="*/ 131353 h 1609960"/>
              <a:gd name="connsiteX0" fmla="*/ 0 w 1512371"/>
              <a:gd name="connsiteY0" fmla="*/ 131353 h 1609960"/>
              <a:gd name="connsiteX1" fmla="*/ 1207723 w 1512371"/>
              <a:gd name="connsiteY1" fmla="*/ 0 h 1609960"/>
              <a:gd name="connsiteX2" fmla="*/ 1512371 w 1512371"/>
              <a:gd name="connsiteY2" fmla="*/ 1609960 h 1609960"/>
              <a:gd name="connsiteX3" fmla="*/ 0 w 1512371"/>
              <a:gd name="connsiteY3" fmla="*/ 1594058 h 1609960"/>
              <a:gd name="connsiteX4" fmla="*/ 0 w 1512371"/>
              <a:gd name="connsiteY4" fmla="*/ 131353 h 1609960"/>
              <a:gd name="connsiteX0" fmla="*/ 0 w 1453640"/>
              <a:gd name="connsiteY0" fmla="*/ 131353 h 1621918"/>
              <a:gd name="connsiteX1" fmla="*/ 1207723 w 1453640"/>
              <a:gd name="connsiteY1" fmla="*/ 0 h 1621918"/>
              <a:gd name="connsiteX2" fmla="*/ 1453640 w 1453640"/>
              <a:gd name="connsiteY2" fmla="*/ 1621918 h 1621918"/>
              <a:gd name="connsiteX3" fmla="*/ 0 w 1453640"/>
              <a:gd name="connsiteY3" fmla="*/ 1594058 h 1621918"/>
              <a:gd name="connsiteX4" fmla="*/ 0 w 1453640"/>
              <a:gd name="connsiteY4" fmla="*/ 131353 h 1621918"/>
              <a:gd name="connsiteX0" fmla="*/ 0 w 1446299"/>
              <a:gd name="connsiteY0" fmla="*/ 131353 h 1609960"/>
              <a:gd name="connsiteX1" fmla="*/ 1207723 w 1446299"/>
              <a:gd name="connsiteY1" fmla="*/ 0 h 1609960"/>
              <a:gd name="connsiteX2" fmla="*/ 1446299 w 1446299"/>
              <a:gd name="connsiteY2" fmla="*/ 1609960 h 1609960"/>
              <a:gd name="connsiteX3" fmla="*/ 0 w 1446299"/>
              <a:gd name="connsiteY3" fmla="*/ 1594058 h 1609960"/>
              <a:gd name="connsiteX4" fmla="*/ 0 w 1446299"/>
              <a:gd name="connsiteY4" fmla="*/ 131353 h 1609960"/>
              <a:gd name="connsiteX0" fmla="*/ 0 w 1446299"/>
              <a:gd name="connsiteY0" fmla="*/ 131353 h 1609960"/>
              <a:gd name="connsiteX1" fmla="*/ 1207723 w 1446299"/>
              <a:gd name="connsiteY1" fmla="*/ 0 h 1609960"/>
              <a:gd name="connsiteX2" fmla="*/ 1446299 w 1446299"/>
              <a:gd name="connsiteY2" fmla="*/ 1609960 h 1609960"/>
              <a:gd name="connsiteX3" fmla="*/ 0 w 1446299"/>
              <a:gd name="connsiteY3" fmla="*/ 1594058 h 1609960"/>
              <a:gd name="connsiteX4" fmla="*/ 0 w 1446299"/>
              <a:gd name="connsiteY4" fmla="*/ 131353 h 1609960"/>
              <a:gd name="connsiteX0" fmla="*/ 0 w 1446299"/>
              <a:gd name="connsiteY0" fmla="*/ 119395 h 1598002"/>
              <a:gd name="connsiteX1" fmla="*/ 1163675 w 1446299"/>
              <a:gd name="connsiteY1" fmla="*/ 0 h 1598002"/>
              <a:gd name="connsiteX2" fmla="*/ 1446299 w 1446299"/>
              <a:gd name="connsiteY2" fmla="*/ 1598002 h 1598002"/>
              <a:gd name="connsiteX3" fmla="*/ 0 w 1446299"/>
              <a:gd name="connsiteY3" fmla="*/ 1582100 h 1598002"/>
              <a:gd name="connsiteX4" fmla="*/ 0 w 1446299"/>
              <a:gd name="connsiteY4" fmla="*/ 119395 h 1598002"/>
              <a:gd name="connsiteX0" fmla="*/ 0 w 1446299"/>
              <a:gd name="connsiteY0" fmla="*/ 85706 h 1564313"/>
              <a:gd name="connsiteX1" fmla="*/ 1021846 w 1446299"/>
              <a:gd name="connsiteY1" fmla="*/ 0 h 1564313"/>
              <a:gd name="connsiteX2" fmla="*/ 1446299 w 1446299"/>
              <a:gd name="connsiteY2" fmla="*/ 1564313 h 1564313"/>
              <a:gd name="connsiteX3" fmla="*/ 0 w 1446299"/>
              <a:gd name="connsiteY3" fmla="*/ 1548411 h 1564313"/>
              <a:gd name="connsiteX4" fmla="*/ 0 w 1446299"/>
              <a:gd name="connsiteY4" fmla="*/ 85706 h 1564313"/>
              <a:gd name="connsiteX0" fmla="*/ 0 w 1533578"/>
              <a:gd name="connsiteY0" fmla="*/ 85706 h 1548411"/>
              <a:gd name="connsiteX1" fmla="*/ 1021846 w 1533578"/>
              <a:gd name="connsiteY1" fmla="*/ 0 h 1548411"/>
              <a:gd name="connsiteX2" fmla="*/ 1533578 w 1533578"/>
              <a:gd name="connsiteY2" fmla="*/ 1547468 h 1548411"/>
              <a:gd name="connsiteX3" fmla="*/ 0 w 1533578"/>
              <a:gd name="connsiteY3" fmla="*/ 1548411 h 1548411"/>
              <a:gd name="connsiteX4" fmla="*/ 0 w 1533578"/>
              <a:gd name="connsiteY4" fmla="*/ 85706 h 1548411"/>
              <a:gd name="connsiteX0" fmla="*/ 0 w 1533578"/>
              <a:gd name="connsiteY0" fmla="*/ 35172 h 1497877"/>
              <a:gd name="connsiteX1" fmla="*/ 1032756 w 1533578"/>
              <a:gd name="connsiteY1" fmla="*/ 0 h 1497877"/>
              <a:gd name="connsiteX2" fmla="*/ 1533578 w 1533578"/>
              <a:gd name="connsiteY2" fmla="*/ 1496934 h 1497877"/>
              <a:gd name="connsiteX3" fmla="*/ 0 w 1533578"/>
              <a:gd name="connsiteY3" fmla="*/ 1497877 h 1497877"/>
              <a:gd name="connsiteX4" fmla="*/ 0 w 1533578"/>
              <a:gd name="connsiteY4" fmla="*/ 35172 h 1497877"/>
              <a:gd name="connsiteX0" fmla="*/ 0 w 1533578"/>
              <a:gd name="connsiteY0" fmla="*/ 68861 h 1531566"/>
              <a:gd name="connsiteX1" fmla="*/ 1054576 w 1533578"/>
              <a:gd name="connsiteY1" fmla="*/ 0 h 1531566"/>
              <a:gd name="connsiteX2" fmla="*/ 1533578 w 1533578"/>
              <a:gd name="connsiteY2" fmla="*/ 1530623 h 1531566"/>
              <a:gd name="connsiteX3" fmla="*/ 0 w 1533578"/>
              <a:gd name="connsiteY3" fmla="*/ 1531566 h 1531566"/>
              <a:gd name="connsiteX4" fmla="*/ 0 w 1533578"/>
              <a:gd name="connsiteY4" fmla="*/ 68861 h 1531566"/>
              <a:gd name="connsiteX0" fmla="*/ 0 w 1533578"/>
              <a:gd name="connsiteY0" fmla="*/ 43594 h 1506299"/>
              <a:gd name="connsiteX1" fmla="*/ 1054576 w 1533578"/>
              <a:gd name="connsiteY1" fmla="*/ 0 h 1506299"/>
              <a:gd name="connsiteX2" fmla="*/ 1533578 w 1533578"/>
              <a:gd name="connsiteY2" fmla="*/ 1505356 h 1506299"/>
              <a:gd name="connsiteX3" fmla="*/ 0 w 1533578"/>
              <a:gd name="connsiteY3" fmla="*/ 1506299 h 1506299"/>
              <a:gd name="connsiteX4" fmla="*/ 0 w 1533578"/>
              <a:gd name="connsiteY4" fmla="*/ 43594 h 1506299"/>
              <a:gd name="connsiteX0" fmla="*/ 0 w 1533578"/>
              <a:gd name="connsiteY0" fmla="*/ 162150 h 1624855"/>
              <a:gd name="connsiteX1" fmla="*/ 1029153 w 1533578"/>
              <a:gd name="connsiteY1" fmla="*/ 0 h 1624855"/>
              <a:gd name="connsiteX2" fmla="*/ 1533578 w 1533578"/>
              <a:gd name="connsiteY2" fmla="*/ 1623912 h 1624855"/>
              <a:gd name="connsiteX3" fmla="*/ 0 w 1533578"/>
              <a:gd name="connsiteY3" fmla="*/ 1624855 h 1624855"/>
              <a:gd name="connsiteX4" fmla="*/ 0 w 1533578"/>
              <a:gd name="connsiteY4" fmla="*/ 162150 h 1624855"/>
              <a:gd name="connsiteX0" fmla="*/ 0 w 1533578"/>
              <a:gd name="connsiteY0" fmla="*/ 132511 h 1595216"/>
              <a:gd name="connsiteX1" fmla="*/ 1105422 w 1533578"/>
              <a:gd name="connsiteY1" fmla="*/ 0 h 1595216"/>
              <a:gd name="connsiteX2" fmla="*/ 1533578 w 1533578"/>
              <a:gd name="connsiteY2" fmla="*/ 1594273 h 1595216"/>
              <a:gd name="connsiteX3" fmla="*/ 0 w 1533578"/>
              <a:gd name="connsiteY3" fmla="*/ 1595216 h 1595216"/>
              <a:gd name="connsiteX4" fmla="*/ 0 w 1533578"/>
              <a:gd name="connsiteY4" fmla="*/ 132511 h 1595216"/>
              <a:gd name="connsiteX0" fmla="*/ 0 w 1533578"/>
              <a:gd name="connsiteY0" fmla="*/ 147331 h 1610036"/>
              <a:gd name="connsiteX1" fmla="*/ 1092711 w 1533578"/>
              <a:gd name="connsiteY1" fmla="*/ 0 h 1610036"/>
              <a:gd name="connsiteX2" fmla="*/ 1533578 w 1533578"/>
              <a:gd name="connsiteY2" fmla="*/ 1609093 h 1610036"/>
              <a:gd name="connsiteX3" fmla="*/ 0 w 1533578"/>
              <a:gd name="connsiteY3" fmla="*/ 1610036 h 1610036"/>
              <a:gd name="connsiteX4" fmla="*/ 0 w 1533578"/>
              <a:gd name="connsiteY4" fmla="*/ 147331 h 1610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78" h="1610036">
                <a:moveTo>
                  <a:pt x="0" y="147331"/>
                </a:moveTo>
                <a:lnTo>
                  <a:pt x="1092711" y="0"/>
                </a:lnTo>
                <a:lnTo>
                  <a:pt x="1533578" y="1609093"/>
                </a:lnTo>
                <a:lnTo>
                  <a:pt x="0" y="1610036"/>
                </a:lnTo>
                <a:lnTo>
                  <a:pt x="0" y="147331"/>
                </a:lnTo>
                <a:close/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1" name="正方形/長方形 90"/>
          <p:cNvSpPr/>
          <p:nvPr/>
        </p:nvSpPr>
        <p:spPr>
          <a:xfrm>
            <a:off x="2768716" y="5645764"/>
            <a:ext cx="3900926" cy="2690002"/>
          </a:xfrm>
          <a:custGeom>
            <a:avLst/>
            <a:gdLst>
              <a:gd name="connsiteX0" fmla="*/ 0 w 3979130"/>
              <a:gd name="connsiteY0" fmla="*/ 0 h 1461299"/>
              <a:gd name="connsiteX1" fmla="*/ 3979130 w 3979130"/>
              <a:gd name="connsiteY1" fmla="*/ 0 h 1461299"/>
              <a:gd name="connsiteX2" fmla="*/ 3979130 w 3979130"/>
              <a:gd name="connsiteY2" fmla="*/ 1461299 h 1461299"/>
              <a:gd name="connsiteX3" fmla="*/ 0 w 3979130"/>
              <a:gd name="connsiteY3" fmla="*/ 1461299 h 1461299"/>
              <a:gd name="connsiteX4" fmla="*/ 0 w 3979130"/>
              <a:gd name="connsiteY4" fmla="*/ 0 h 1461299"/>
              <a:gd name="connsiteX0" fmla="*/ 3975 w 3979130"/>
              <a:gd name="connsiteY0" fmla="*/ 0 h 1727668"/>
              <a:gd name="connsiteX1" fmla="*/ 3979130 w 3979130"/>
              <a:gd name="connsiteY1" fmla="*/ 266369 h 1727668"/>
              <a:gd name="connsiteX2" fmla="*/ 3979130 w 3979130"/>
              <a:gd name="connsiteY2" fmla="*/ 1727668 h 1727668"/>
              <a:gd name="connsiteX3" fmla="*/ 0 w 3979130"/>
              <a:gd name="connsiteY3" fmla="*/ 1727668 h 1727668"/>
              <a:gd name="connsiteX4" fmla="*/ 3975 w 3979130"/>
              <a:gd name="connsiteY4" fmla="*/ 0 h 1727668"/>
              <a:gd name="connsiteX0" fmla="*/ 0 w 3975155"/>
              <a:gd name="connsiteY0" fmla="*/ 0 h 2300161"/>
              <a:gd name="connsiteX1" fmla="*/ 3975155 w 3975155"/>
              <a:gd name="connsiteY1" fmla="*/ 266369 h 2300161"/>
              <a:gd name="connsiteX2" fmla="*/ 3975155 w 3975155"/>
              <a:gd name="connsiteY2" fmla="*/ 1727668 h 2300161"/>
              <a:gd name="connsiteX3" fmla="*/ 3976 w 3975155"/>
              <a:gd name="connsiteY3" fmla="*/ 2300161 h 2300161"/>
              <a:gd name="connsiteX4" fmla="*/ 0 w 3975155"/>
              <a:gd name="connsiteY4" fmla="*/ 0 h 2300161"/>
              <a:gd name="connsiteX0" fmla="*/ 0 w 3975155"/>
              <a:gd name="connsiteY0" fmla="*/ 0 h 2300161"/>
              <a:gd name="connsiteX1" fmla="*/ 3975155 w 3975155"/>
              <a:gd name="connsiteY1" fmla="*/ 266369 h 2300161"/>
              <a:gd name="connsiteX2" fmla="*/ 3971179 w 3975155"/>
              <a:gd name="connsiteY2" fmla="*/ 1763448 h 2300161"/>
              <a:gd name="connsiteX3" fmla="*/ 3976 w 3975155"/>
              <a:gd name="connsiteY3" fmla="*/ 2300161 h 2300161"/>
              <a:gd name="connsiteX4" fmla="*/ 0 w 3975155"/>
              <a:gd name="connsiteY4" fmla="*/ 0 h 2300161"/>
              <a:gd name="connsiteX0" fmla="*/ 14384 w 3989539"/>
              <a:gd name="connsiteY0" fmla="*/ 0 h 2300161"/>
              <a:gd name="connsiteX1" fmla="*/ 3989539 w 3989539"/>
              <a:gd name="connsiteY1" fmla="*/ 266369 h 2300161"/>
              <a:gd name="connsiteX2" fmla="*/ 3985563 w 3989539"/>
              <a:gd name="connsiteY2" fmla="*/ 1763448 h 2300161"/>
              <a:gd name="connsiteX3" fmla="*/ 73 w 3989539"/>
              <a:gd name="connsiteY3" fmla="*/ 2300161 h 2300161"/>
              <a:gd name="connsiteX4" fmla="*/ 14384 w 3989539"/>
              <a:gd name="connsiteY4" fmla="*/ 0 h 2300161"/>
              <a:gd name="connsiteX0" fmla="*/ 5319 w 3980474"/>
              <a:gd name="connsiteY0" fmla="*/ 0 h 2300161"/>
              <a:gd name="connsiteX1" fmla="*/ 3980474 w 3980474"/>
              <a:gd name="connsiteY1" fmla="*/ 266369 h 2300161"/>
              <a:gd name="connsiteX2" fmla="*/ 3976498 w 3980474"/>
              <a:gd name="connsiteY2" fmla="*/ 1763448 h 2300161"/>
              <a:gd name="connsiteX3" fmla="*/ 152 w 3980474"/>
              <a:gd name="connsiteY3" fmla="*/ 2300161 h 2300161"/>
              <a:gd name="connsiteX4" fmla="*/ 5319 w 3980474"/>
              <a:gd name="connsiteY4" fmla="*/ 0 h 2300161"/>
              <a:gd name="connsiteX0" fmla="*/ 5319 w 3983771"/>
              <a:gd name="connsiteY0" fmla="*/ 0 h 2300161"/>
              <a:gd name="connsiteX1" fmla="*/ 3980474 w 3983771"/>
              <a:gd name="connsiteY1" fmla="*/ 266369 h 2300161"/>
              <a:gd name="connsiteX2" fmla="*/ 3983572 w 3983771"/>
              <a:gd name="connsiteY2" fmla="*/ 1810069 h 2300161"/>
              <a:gd name="connsiteX3" fmla="*/ 152 w 3983771"/>
              <a:gd name="connsiteY3" fmla="*/ 2300161 h 2300161"/>
              <a:gd name="connsiteX4" fmla="*/ 5319 w 3983771"/>
              <a:gd name="connsiteY4" fmla="*/ 0 h 2300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3771" h="2300161">
                <a:moveTo>
                  <a:pt x="5319" y="0"/>
                </a:moveTo>
                <a:lnTo>
                  <a:pt x="3980474" y="266369"/>
                </a:lnTo>
                <a:cubicBezTo>
                  <a:pt x="3979149" y="765395"/>
                  <a:pt x="3984897" y="1311043"/>
                  <a:pt x="3983572" y="1810069"/>
                </a:cubicBezTo>
                <a:cubicBezTo>
                  <a:pt x="2658123" y="1988973"/>
                  <a:pt x="1325601" y="2121257"/>
                  <a:pt x="152" y="2300161"/>
                </a:cubicBezTo>
                <a:cubicBezTo>
                  <a:pt x="-1173" y="1533441"/>
                  <a:pt x="6644" y="766720"/>
                  <a:pt x="5319" y="0"/>
                </a:cubicBezTo>
                <a:close/>
              </a:path>
            </a:pathLst>
          </a:cu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正方形/長方形 87"/>
          <p:cNvSpPr/>
          <p:nvPr/>
        </p:nvSpPr>
        <p:spPr>
          <a:xfrm>
            <a:off x="2764864" y="4146191"/>
            <a:ext cx="3934557" cy="1652104"/>
          </a:xfrm>
          <a:custGeom>
            <a:avLst/>
            <a:gdLst>
              <a:gd name="connsiteX0" fmla="*/ 0 w 3961895"/>
              <a:gd name="connsiteY0" fmla="*/ 0 h 1159354"/>
              <a:gd name="connsiteX1" fmla="*/ 3961895 w 3961895"/>
              <a:gd name="connsiteY1" fmla="*/ 0 h 1159354"/>
              <a:gd name="connsiteX2" fmla="*/ 3961895 w 3961895"/>
              <a:gd name="connsiteY2" fmla="*/ 1159354 h 1159354"/>
              <a:gd name="connsiteX3" fmla="*/ 0 w 3961895"/>
              <a:gd name="connsiteY3" fmla="*/ 1159354 h 1159354"/>
              <a:gd name="connsiteX4" fmla="*/ 0 w 3961895"/>
              <a:gd name="connsiteY4" fmla="*/ 0 h 1159354"/>
              <a:gd name="connsiteX0" fmla="*/ 0 w 3977797"/>
              <a:gd name="connsiteY0" fmla="*/ 353833 h 1513187"/>
              <a:gd name="connsiteX1" fmla="*/ 3977797 w 3977797"/>
              <a:gd name="connsiteY1" fmla="*/ 0 h 1513187"/>
              <a:gd name="connsiteX2" fmla="*/ 3961895 w 3977797"/>
              <a:gd name="connsiteY2" fmla="*/ 1513187 h 1513187"/>
              <a:gd name="connsiteX3" fmla="*/ 0 w 3977797"/>
              <a:gd name="connsiteY3" fmla="*/ 1513187 h 1513187"/>
              <a:gd name="connsiteX4" fmla="*/ 0 w 3977797"/>
              <a:gd name="connsiteY4" fmla="*/ 353833 h 1513187"/>
              <a:gd name="connsiteX0" fmla="*/ 0 w 3977797"/>
              <a:gd name="connsiteY0" fmla="*/ 353833 h 1819312"/>
              <a:gd name="connsiteX1" fmla="*/ 3977797 w 3977797"/>
              <a:gd name="connsiteY1" fmla="*/ 0 h 1819312"/>
              <a:gd name="connsiteX2" fmla="*/ 3965871 w 3977797"/>
              <a:gd name="connsiteY2" fmla="*/ 1819312 h 1819312"/>
              <a:gd name="connsiteX3" fmla="*/ 0 w 3977797"/>
              <a:gd name="connsiteY3" fmla="*/ 1513187 h 1819312"/>
              <a:gd name="connsiteX4" fmla="*/ 0 w 3977797"/>
              <a:gd name="connsiteY4" fmla="*/ 353833 h 1819312"/>
              <a:gd name="connsiteX0" fmla="*/ 0 w 3977797"/>
              <a:gd name="connsiteY0" fmla="*/ 353833 h 1819312"/>
              <a:gd name="connsiteX1" fmla="*/ 3977797 w 3977797"/>
              <a:gd name="connsiteY1" fmla="*/ 0 h 1819312"/>
              <a:gd name="connsiteX2" fmla="*/ 3965871 w 3977797"/>
              <a:gd name="connsiteY2" fmla="*/ 1819312 h 1819312"/>
              <a:gd name="connsiteX3" fmla="*/ 11927 w 3977797"/>
              <a:gd name="connsiteY3" fmla="*/ 1537041 h 1819312"/>
              <a:gd name="connsiteX4" fmla="*/ 0 w 3977797"/>
              <a:gd name="connsiteY4" fmla="*/ 353833 h 1819312"/>
              <a:gd name="connsiteX0" fmla="*/ 7951 w 3985748"/>
              <a:gd name="connsiteY0" fmla="*/ 353833 h 1819312"/>
              <a:gd name="connsiteX1" fmla="*/ 3985748 w 3985748"/>
              <a:gd name="connsiteY1" fmla="*/ 0 h 1819312"/>
              <a:gd name="connsiteX2" fmla="*/ 3973822 w 3985748"/>
              <a:gd name="connsiteY2" fmla="*/ 1819312 h 1819312"/>
              <a:gd name="connsiteX3" fmla="*/ 0 w 3985748"/>
              <a:gd name="connsiteY3" fmla="*/ 1537041 h 1819312"/>
              <a:gd name="connsiteX4" fmla="*/ 7951 w 3985748"/>
              <a:gd name="connsiteY4" fmla="*/ 353833 h 1819312"/>
              <a:gd name="connsiteX0" fmla="*/ 2177 w 3985748"/>
              <a:gd name="connsiteY0" fmla="*/ 383832 h 1819312"/>
              <a:gd name="connsiteX1" fmla="*/ 3985748 w 3985748"/>
              <a:gd name="connsiteY1" fmla="*/ 0 h 1819312"/>
              <a:gd name="connsiteX2" fmla="*/ 3973822 w 3985748"/>
              <a:gd name="connsiteY2" fmla="*/ 1819312 h 1819312"/>
              <a:gd name="connsiteX3" fmla="*/ 0 w 3985748"/>
              <a:gd name="connsiteY3" fmla="*/ 1537041 h 1819312"/>
              <a:gd name="connsiteX4" fmla="*/ 2177 w 3985748"/>
              <a:gd name="connsiteY4" fmla="*/ 383832 h 1819312"/>
              <a:gd name="connsiteX0" fmla="*/ 153 w 4013118"/>
              <a:gd name="connsiteY0" fmla="*/ 286268 h 1819312"/>
              <a:gd name="connsiteX1" fmla="*/ 4013118 w 4013118"/>
              <a:gd name="connsiteY1" fmla="*/ 0 h 1819312"/>
              <a:gd name="connsiteX2" fmla="*/ 4001192 w 4013118"/>
              <a:gd name="connsiteY2" fmla="*/ 1819312 h 1819312"/>
              <a:gd name="connsiteX3" fmla="*/ 27370 w 4013118"/>
              <a:gd name="connsiteY3" fmla="*/ 1537041 h 1819312"/>
              <a:gd name="connsiteX4" fmla="*/ 153 w 4013118"/>
              <a:gd name="connsiteY4" fmla="*/ 286268 h 1819312"/>
              <a:gd name="connsiteX0" fmla="*/ 153 w 4013118"/>
              <a:gd name="connsiteY0" fmla="*/ 389566 h 1819312"/>
              <a:gd name="connsiteX1" fmla="*/ 4013118 w 4013118"/>
              <a:gd name="connsiteY1" fmla="*/ 0 h 1819312"/>
              <a:gd name="connsiteX2" fmla="*/ 4001192 w 4013118"/>
              <a:gd name="connsiteY2" fmla="*/ 1819312 h 1819312"/>
              <a:gd name="connsiteX3" fmla="*/ 27370 w 4013118"/>
              <a:gd name="connsiteY3" fmla="*/ 1537041 h 1819312"/>
              <a:gd name="connsiteX4" fmla="*/ 153 w 4013118"/>
              <a:gd name="connsiteY4" fmla="*/ 389566 h 1819312"/>
              <a:gd name="connsiteX0" fmla="*/ 153 w 4022308"/>
              <a:gd name="connsiteY0" fmla="*/ 311142 h 1740888"/>
              <a:gd name="connsiteX1" fmla="*/ 4022308 w 4022308"/>
              <a:gd name="connsiteY1" fmla="*/ 0 h 1740888"/>
              <a:gd name="connsiteX2" fmla="*/ 4001192 w 4022308"/>
              <a:gd name="connsiteY2" fmla="*/ 1740888 h 1740888"/>
              <a:gd name="connsiteX3" fmla="*/ 27370 w 4022308"/>
              <a:gd name="connsiteY3" fmla="*/ 1458617 h 1740888"/>
              <a:gd name="connsiteX4" fmla="*/ 153 w 4022308"/>
              <a:gd name="connsiteY4" fmla="*/ 311142 h 1740888"/>
              <a:gd name="connsiteX0" fmla="*/ 37108 w 3994938"/>
              <a:gd name="connsiteY0" fmla="*/ 291536 h 1740888"/>
              <a:gd name="connsiteX1" fmla="*/ 3994938 w 3994938"/>
              <a:gd name="connsiteY1" fmla="*/ 0 h 1740888"/>
              <a:gd name="connsiteX2" fmla="*/ 3973822 w 3994938"/>
              <a:gd name="connsiteY2" fmla="*/ 1740888 h 1740888"/>
              <a:gd name="connsiteX3" fmla="*/ 0 w 3994938"/>
              <a:gd name="connsiteY3" fmla="*/ 1458617 h 1740888"/>
              <a:gd name="connsiteX4" fmla="*/ 37108 w 3994938"/>
              <a:gd name="connsiteY4" fmla="*/ 291536 h 1740888"/>
              <a:gd name="connsiteX0" fmla="*/ 210 w 4013176"/>
              <a:gd name="connsiteY0" fmla="*/ 291536 h 1740888"/>
              <a:gd name="connsiteX1" fmla="*/ 4013176 w 4013176"/>
              <a:gd name="connsiteY1" fmla="*/ 0 h 1740888"/>
              <a:gd name="connsiteX2" fmla="*/ 3992060 w 4013176"/>
              <a:gd name="connsiteY2" fmla="*/ 1740888 h 1740888"/>
              <a:gd name="connsiteX3" fmla="*/ 18238 w 4013176"/>
              <a:gd name="connsiteY3" fmla="*/ 1458617 h 1740888"/>
              <a:gd name="connsiteX4" fmla="*/ 210 w 4013176"/>
              <a:gd name="connsiteY4" fmla="*/ 291536 h 1740888"/>
              <a:gd name="connsiteX0" fmla="*/ 210 w 4013176"/>
              <a:gd name="connsiteY0" fmla="*/ 291536 h 1806610"/>
              <a:gd name="connsiteX1" fmla="*/ 4013176 w 4013176"/>
              <a:gd name="connsiteY1" fmla="*/ 0 h 1806610"/>
              <a:gd name="connsiteX2" fmla="*/ 3970057 w 4013176"/>
              <a:gd name="connsiteY2" fmla="*/ 1806610 h 1806610"/>
              <a:gd name="connsiteX3" fmla="*/ 18238 w 4013176"/>
              <a:gd name="connsiteY3" fmla="*/ 1458617 h 1806610"/>
              <a:gd name="connsiteX4" fmla="*/ 210 w 4013176"/>
              <a:gd name="connsiteY4" fmla="*/ 291536 h 1806610"/>
              <a:gd name="connsiteX0" fmla="*/ 210 w 4013176"/>
              <a:gd name="connsiteY0" fmla="*/ 291536 h 1806610"/>
              <a:gd name="connsiteX1" fmla="*/ 4013176 w 4013176"/>
              <a:gd name="connsiteY1" fmla="*/ 0 h 1806610"/>
              <a:gd name="connsiteX2" fmla="*/ 3983259 w 4013176"/>
              <a:gd name="connsiteY2" fmla="*/ 1806610 h 1806610"/>
              <a:gd name="connsiteX3" fmla="*/ 18238 w 4013176"/>
              <a:gd name="connsiteY3" fmla="*/ 1458617 h 1806610"/>
              <a:gd name="connsiteX4" fmla="*/ 210 w 4013176"/>
              <a:gd name="connsiteY4" fmla="*/ 291536 h 1806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13176" h="1806610">
                <a:moveTo>
                  <a:pt x="210" y="291536"/>
                </a:moveTo>
                <a:lnTo>
                  <a:pt x="4013176" y="0"/>
                </a:lnTo>
                <a:cubicBezTo>
                  <a:pt x="4009201" y="606437"/>
                  <a:pt x="3987234" y="1200173"/>
                  <a:pt x="3983259" y="1806610"/>
                </a:cubicBezTo>
                <a:cubicBezTo>
                  <a:pt x="2658652" y="1712520"/>
                  <a:pt x="1342845" y="1552707"/>
                  <a:pt x="18238" y="1458617"/>
                </a:cubicBezTo>
                <a:cubicBezTo>
                  <a:pt x="20888" y="1064214"/>
                  <a:pt x="-2440" y="685939"/>
                  <a:pt x="210" y="291536"/>
                </a:cubicBezTo>
                <a:close/>
              </a:path>
            </a:pathLst>
          </a:cu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台形 84"/>
          <p:cNvSpPr/>
          <p:nvPr/>
        </p:nvSpPr>
        <p:spPr>
          <a:xfrm>
            <a:off x="3565222" y="2670955"/>
            <a:ext cx="3167333" cy="1510159"/>
          </a:xfrm>
          <a:custGeom>
            <a:avLst/>
            <a:gdLst>
              <a:gd name="connsiteX0" fmla="*/ 0 w 3224525"/>
              <a:gd name="connsiteY0" fmla="*/ 1405738 h 1405738"/>
              <a:gd name="connsiteX1" fmla="*/ 351435 w 3224525"/>
              <a:gd name="connsiteY1" fmla="*/ 0 h 1405738"/>
              <a:gd name="connsiteX2" fmla="*/ 2873091 w 3224525"/>
              <a:gd name="connsiteY2" fmla="*/ 0 h 1405738"/>
              <a:gd name="connsiteX3" fmla="*/ 3224525 w 3224525"/>
              <a:gd name="connsiteY3" fmla="*/ 1405738 h 1405738"/>
              <a:gd name="connsiteX4" fmla="*/ 0 w 3224525"/>
              <a:gd name="connsiteY4" fmla="*/ 1405738 h 1405738"/>
              <a:gd name="connsiteX0" fmla="*/ 45719 w 3270244"/>
              <a:gd name="connsiteY0" fmla="*/ 1451457 h 1451457"/>
              <a:gd name="connsiteX1" fmla="*/ 0 w 3270244"/>
              <a:gd name="connsiteY1" fmla="*/ 0 h 1451457"/>
              <a:gd name="connsiteX2" fmla="*/ 2918810 w 3270244"/>
              <a:gd name="connsiteY2" fmla="*/ 45719 h 1451457"/>
              <a:gd name="connsiteX3" fmla="*/ 3270244 w 3270244"/>
              <a:gd name="connsiteY3" fmla="*/ 1451457 h 1451457"/>
              <a:gd name="connsiteX4" fmla="*/ 45719 w 3270244"/>
              <a:gd name="connsiteY4" fmla="*/ 1451457 h 1451457"/>
              <a:gd name="connsiteX0" fmla="*/ 45719 w 3270244"/>
              <a:gd name="connsiteY0" fmla="*/ 1731984 h 1731984"/>
              <a:gd name="connsiteX1" fmla="*/ 0 w 3270244"/>
              <a:gd name="connsiteY1" fmla="*/ 0 h 1731984"/>
              <a:gd name="connsiteX2" fmla="*/ 2918810 w 3270244"/>
              <a:gd name="connsiteY2" fmla="*/ 45719 h 1731984"/>
              <a:gd name="connsiteX3" fmla="*/ 3270244 w 3270244"/>
              <a:gd name="connsiteY3" fmla="*/ 1451457 h 1731984"/>
              <a:gd name="connsiteX4" fmla="*/ 45719 w 3270244"/>
              <a:gd name="connsiteY4" fmla="*/ 1731984 h 1731984"/>
              <a:gd name="connsiteX0" fmla="*/ 0 w 3315963"/>
              <a:gd name="connsiteY0" fmla="*/ 1722129 h 1722129"/>
              <a:gd name="connsiteX1" fmla="*/ 45719 w 3315963"/>
              <a:gd name="connsiteY1" fmla="*/ 0 h 1722129"/>
              <a:gd name="connsiteX2" fmla="*/ 2964529 w 3315963"/>
              <a:gd name="connsiteY2" fmla="*/ 45719 h 1722129"/>
              <a:gd name="connsiteX3" fmla="*/ 3315963 w 3315963"/>
              <a:gd name="connsiteY3" fmla="*/ 1451457 h 1722129"/>
              <a:gd name="connsiteX4" fmla="*/ 0 w 3315963"/>
              <a:gd name="connsiteY4" fmla="*/ 1722129 h 1722129"/>
              <a:gd name="connsiteX0" fmla="*/ 0 w 3315963"/>
              <a:gd name="connsiteY0" fmla="*/ 1676410 h 1676410"/>
              <a:gd name="connsiteX1" fmla="*/ 45719 w 3315963"/>
              <a:gd name="connsiteY1" fmla="*/ 0 h 1676410"/>
              <a:gd name="connsiteX2" fmla="*/ 2964529 w 3315963"/>
              <a:gd name="connsiteY2" fmla="*/ 0 h 1676410"/>
              <a:gd name="connsiteX3" fmla="*/ 3315963 w 3315963"/>
              <a:gd name="connsiteY3" fmla="*/ 1405738 h 1676410"/>
              <a:gd name="connsiteX4" fmla="*/ 0 w 3315963"/>
              <a:gd name="connsiteY4" fmla="*/ 1676410 h 1676410"/>
              <a:gd name="connsiteX0" fmla="*/ 0 w 3315963"/>
              <a:gd name="connsiteY0" fmla="*/ 1722129 h 1722129"/>
              <a:gd name="connsiteX1" fmla="*/ 45719 w 3315963"/>
              <a:gd name="connsiteY1" fmla="*/ 0 h 1722129"/>
              <a:gd name="connsiteX2" fmla="*/ 2964529 w 3315963"/>
              <a:gd name="connsiteY2" fmla="*/ 45719 h 1722129"/>
              <a:gd name="connsiteX3" fmla="*/ 3315963 w 3315963"/>
              <a:gd name="connsiteY3" fmla="*/ 1451457 h 1722129"/>
              <a:gd name="connsiteX4" fmla="*/ 0 w 3315963"/>
              <a:gd name="connsiteY4" fmla="*/ 1722129 h 1722129"/>
              <a:gd name="connsiteX0" fmla="*/ 0 w 3315963"/>
              <a:gd name="connsiteY0" fmla="*/ 1676410 h 1676410"/>
              <a:gd name="connsiteX1" fmla="*/ 45719 w 3315963"/>
              <a:gd name="connsiteY1" fmla="*/ 0 h 1676410"/>
              <a:gd name="connsiteX2" fmla="*/ 2964529 w 3315963"/>
              <a:gd name="connsiteY2" fmla="*/ 0 h 1676410"/>
              <a:gd name="connsiteX3" fmla="*/ 3315963 w 3315963"/>
              <a:gd name="connsiteY3" fmla="*/ 1405738 h 1676410"/>
              <a:gd name="connsiteX4" fmla="*/ 0 w 3315963"/>
              <a:gd name="connsiteY4" fmla="*/ 1676410 h 1676410"/>
              <a:gd name="connsiteX0" fmla="*/ 0 w 3327222"/>
              <a:gd name="connsiteY0" fmla="*/ 1992488 h 1992488"/>
              <a:gd name="connsiteX1" fmla="*/ 45719 w 3327222"/>
              <a:gd name="connsiteY1" fmla="*/ 316078 h 1992488"/>
              <a:gd name="connsiteX2" fmla="*/ 3327222 w 3327222"/>
              <a:gd name="connsiteY2" fmla="*/ 0 h 1992488"/>
              <a:gd name="connsiteX3" fmla="*/ 3315963 w 3327222"/>
              <a:gd name="connsiteY3" fmla="*/ 1721816 h 1992488"/>
              <a:gd name="connsiteX4" fmla="*/ 0 w 3327222"/>
              <a:gd name="connsiteY4" fmla="*/ 1992488 h 1992488"/>
              <a:gd name="connsiteX0" fmla="*/ 0 w 3327222"/>
              <a:gd name="connsiteY0" fmla="*/ 1992488 h 1992488"/>
              <a:gd name="connsiteX1" fmla="*/ 45719 w 3327222"/>
              <a:gd name="connsiteY1" fmla="*/ 265226 h 1992488"/>
              <a:gd name="connsiteX2" fmla="*/ 3327222 w 3327222"/>
              <a:gd name="connsiteY2" fmla="*/ 0 h 1992488"/>
              <a:gd name="connsiteX3" fmla="*/ 3315963 w 3327222"/>
              <a:gd name="connsiteY3" fmla="*/ 1721816 h 1992488"/>
              <a:gd name="connsiteX4" fmla="*/ 0 w 3327222"/>
              <a:gd name="connsiteY4" fmla="*/ 1992488 h 1992488"/>
              <a:gd name="connsiteX0" fmla="*/ 0 w 3281503"/>
              <a:gd name="connsiteY0" fmla="*/ 2021323 h 2021323"/>
              <a:gd name="connsiteX1" fmla="*/ 0 w 3281503"/>
              <a:gd name="connsiteY1" fmla="*/ 265226 h 2021323"/>
              <a:gd name="connsiteX2" fmla="*/ 3281503 w 3281503"/>
              <a:gd name="connsiteY2" fmla="*/ 0 h 2021323"/>
              <a:gd name="connsiteX3" fmla="*/ 3270244 w 3281503"/>
              <a:gd name="connsiteY3" fmla="*/ 1721816 h 2021323"/>
              <a:gd name="connsiteX4" fmla="*/ 0 w 3281503"/>
              <a:gd name="connsiteY4" fmla="*/ 2021323 h 2021323"/>
              <a:gd name="connsiteX0" fmla="*/ 0 w 3281503"/>
              <a:gd name="connsiteY0" fmla="*/ 2021323 h 2021323"/>
              <a:gd name="connsiteX1" fmla="*/ 0 w 3281503"/>
              <a:gd name="connsiteY1" fmla="*/ 265226 h 2021323"/>
              <a:gd name="connsiteX2" fmla="*/ 3281503 w 3281503"/>
              <a:gd name="connsiteY2" fmla="*/ 0 h 2021323"/>
              <a:gd name="connsiteX3" fmla="*/ 3279459 w 3281503"/>
              <a:gd name="connsiteY3" fmla="*/ 1743027 h 2021323"/>
              <a:gd name="connsiteX4" fmla="*/ 0 w 3281503"/>
              <a:gd name="connsiteY4" fmla="*/ 2021323 h 2021323"/>
              <a:gd name="connsiteX0" fmla="*/ 45719 w 3281503"/>
              <a:gd name="connsiteY0" fmla="*/ 1985542 h 1985542"/>
              <a:gd name="connsiteX1" fmla="*/ 0 w 3281503"/>
              <a:gd name="connsiteY1" fmla="*/ 265226 h 1985542"/>
              <a:gd name="connsiteX2" fmla="*/ 3281503 w 3281503"/>
              <a:gd name="connsiteY2" fmla="*/ 0 h 1985542"/>
              <a:gd name="connsiteX3" fmla="*/ 3279459 w 3281503"/>
              <a:gd name="connsiteY3" fmla="*/ 1743027 h 1985542"/>
              <a:gd name="connsiteX4" fmla="*/ 45719 w 3281503"/>
              <a:gd name="connsiteY4" fmla="*/ 1985542 h 1985542"/>
              <a:gd name="connsiteX0" fmla="*/ 45719 w 3281503"/>
              <a:gd name="connsiteY0" fmla="*/ 1985542 h 1985542"/>
              <a:gd name="connsiteX1" fmla="*/ 0 w 3281503"/>
              <a:gd name="connsiteY1" fmla="*/ 265226 h 1985542"/>
              <a:gd name="connsiteX2" fmla="*/ 3281503 w 3281503"/>
              <a:gd name="connsiteY2" fmla="*/ 0 h 1985542"/>
              <a:gd name="connsiteX3" fmla="*/ 3279459 w 3281503"/>
              <a:gd name="connsiteY3" fmla="*/ 1743027 h 1985542"/>
              <a:gd name="connsiteX4" fmla="*/ 45719 w 3281503"/>
              <a:gd name="connsiteY4" fmla="*/ 1985542 h 1985542"/>
              <a:gd name="connsiteX0" fmla="*/ 0 w 3327222"/>
              <a:gd name="connsiteY0" fmla="*/ 2001444 h 2001444"/>
              <a:gd name="connsiteX1" fmla="*/ 45719 w 3327222"/>
              <a:gd name="connsiteY1" fmla="*/ 265226 h 2001444"/>
              <a:gd name="connsiteX2" fmla="*/ 3327222 w 3327222"/>
              <a:gd name="connsiteY2" fmla="*/ 0 h 2001444"/>
              <a:gd name="connsiteX3" fmla="*/ 3325178 w 3327222"/>
              <a:gd name="connsiteY3" fmla="*/ 1743027 h 2001444"/>
              <a:gd name="connsiteX4" fmla="*/ 0 w 3327222"/>
              <a:gd name="connsiteY4" fmla="*/ 2001444 h 2001444"/>
              <a:gd name="connsiteX0" fmla="*/ 0 w 3327222"/>
              <a:gd name="connsiteY0" fmla="*/ 2001444 h 2001444"/>
              <a:gd name="connsiteX1" fmla="*/ 45719 w 3327222"/>
              <a:gd name="connsiteY1" fmla="*/ 264084 h 2001444"/>
              <a:gd name="connsiteX2" fmla="*/ 3327222 w 3327222"/>
              <a:gd name="connsiteY2" fmla="*/ 0 h 2001444"/>
              <a:gd name="connsiteX3" fmla="*/ 3325178 w 3327222"/>
              <a:gd name="connsiteY3" fmla="*/ 1743027 h 2001444"/>
              <a:gd name="connsiteX4" fmla="*/ 0 w 3327222"/>
              <a:gd name="connsiteY4" fmla="*/ 2001444 h 2001444"/>
              <a:gd name="connsiteX0" fmla="*/ 0 w 3281503"/>
              <a:gd name="connsiteY0" fmla="*/ 2037225 h 2037225"/>
              <a:gd name="connsiteX1" fmla="*/ 0 w 3281503"/>
              <a:gd name="connsiteY1" fmla="*/ 264084 h 2037225"/>
              <a:gd name="connsiteX2" fmla="*/ 3281503 w 3281503"/>
              <a:gd name="connsiteY2" fmla="*/ 0 h 2037225"/>
              <a:gd name="connsiteX3" fmla="*/ 3279459 w 3281503"/>
              <a:gd name="connsiteY3" fmla="*/ 1743027 h 2037225"/>
              <a:gd name="connsiteX4" fmla="*/ 0 w 3281503"/>
              <a:gd name="connsiteY4" fmla="*/ 2037225 h 2037225"/>
              <a:gd name="connsiteX0" fmla="*/ 62475 w 3281503"/>
              <a:gd name="connsiteY0" fmla="*/ 2037225 h 2037225"/>
              <a:gd name="connsiteX1" fmla="*/ 0 w 3281503"/>
              <a:gd name="connsiteY1" fmla="*/ 264084 h 2037225"/>
              <a:gd name="connsiteX2" fmla="*/ 3281503 w 3281503"/>
              <a:gd name="connsiteY2" fmla="*/ 0 h 2037225"/>
              <a:gd name="connsiteX3" fmla="*/ 3279459 w 3281503"/>
              <a:gd name="connsiteY3" fmla="*/ 1743027 h 2037225"/>
              <a:gd name="connsiteX4" fmla="*/ 62475 w 3281503"/>
              <a:gd name="connsiteY4" fmla="*/ 2037225 h 2037225"/>
              <a:gd name="connsiteX0" fmla="*/ 0 w 3219028"/>
              <a:gd name="connsiteY0" fmla="*/ 2037225 h 2037225"/>
              <a:gd name="connsiteX1" fmla="*/ 28397 w 3219028"/>
              <a:gd name="connsiteY1" fmla="*/ 252725 h 2037225"/>
              <a:gd name="connsiteX2" fmla="*/ 3219028 w 3219028"/>
              <a:gd name="connsiteY2" fmla="*/ 0 h 2037225"/>
              <a:gd name="connsiteX3" fmla="*/ 3216984 w 3219028"/>
              <a:gd name="connsiteY3" fmla="*/ 1743027 h 2037225"/>
              <a:gd name="connsiteX4" fmla="*/ 0 w 3219028"/>
              <a:gd name="connsiteY4" fmla="*/ 2037225 h 2037225"/>
              <a:gd name="connsiteX0" fmla="*/ 1 w 3219029"/>
              <a:gd name="connsiteY0" fmla="*/ 2037225 h 2037225"/>
              <a:gd name="connsiteX1" fmla="*/ 0 w 3219029"/>
              <a:gd name="connsiteY1" fmla="*/ 264084 h 2037225"/>
              <a:gd name="connsiteX2" fmla="*/ 3219029 w 3219029"/>
              <a:gd name="connsiteY2" fmla="*/ 0 h 2037225"/>
              <a:gd name="connsiteX3" fmla="*/ 3216985 w 3219029"/>
              <a:gd name="connsiteY3" fmla="*/ 1743027 h 2037225"/>
              <a:gd name="connsiteX4" fmla="*/ 1 w 3219029"/>
              <a:gd name="connsiteY4" fmla="*/ 2037225 h 2037225"/>
              <a:gd name="connsiteX0" fmla="*/ 1 w 3293339"/>
              <a:gd name="connsiteY0" fmla="*/ 2037225 h 2037225"/>
              <a:gd name="connsiteX1" fmla="*/ 0 w 3293339"/>
              <a:gd name="connsiteY1" fmla="*/ 264084 h 2037225"/>
              <a:gd name="connsiteX2" fmla="*/ 3293339 w 3293339"/>
              <a:gd name="connsiteY2" fmla="*/ 0 h 2037225"/>
              <a:gd name="connsiteX3" fmla="*/ 3216985 w 3293339"/>
              <a:gd name="connsiteY3" fmla="*/ 1743027 h 2037225"/>
              <a:gd name="connsiteX4" fmla="*/ 1 w 3293339"/>
              <a:gd name="connsiteY4" fmla="*/ 2037225 h 2037225"/>
              <a:gd name="connsiteX0" fmla="*/ 1 w 3236178"/>
              <a:gd name="connsiteY0" fmla="*/ 2002732 h 2002732"/>
              <a:gd name="connsiteX1" fmla="*/ 0 w 3236178"/>
              <a:gd name="connsiteY1" fmla="*/ 229591 h 2002732"/>
              <a:gd name="connsiteX2" fmla="*/ 3236178 w 3236178"/>
              <a:gd name="connsiteY2" fmla="*/ 0 h 2002732"/>
              <a:gd name="connsiteX3" fmla="*/ 3216985 w 3236178"/>
              <a:gd name="connsiteY3" fmla="*/ 1708534 h 2002732"/>
              <a:gd name="connsiteX4" fmla="*/ 1 w 3236178"/>
              <a:gd name="connsiteY4" fmla="*/ 2002732 h 2002732"/>
              <a:gd name="connsiteX0" fmla="*/ 1 w 3251082"/>
              <a:gd name="connsiteY0" fmla="*/ 2125890 h 2125890"/>
              <a:gd name="connsiteX1" fmla="*/ 0 w 3251082"/>
              <a:gd name="connsiteY1" fmla="*/ 352749 h 2125890"/>
              <a:gd name="connsiteX2" fmla="*/ 3251082 w 3251082"/>
              <a:gd name="connsiteY2" fmla="*/ 0 h 2125890"/>
              <a:gd name="connsiteX3" fmla="*/ 3216985 w 3251082"/>
              <a:gd name="connsiteY3" fmla="*/ 1831692 h 2125890"/>
              <a:gd name="connsiteX4" fmla="*/ 1 w 3251082"/>
              <a:gd name="connsiteY4" fmla="*/ 2125890 h 2125890"/>
              <a:gd name="connsiteX0" fmla="*/ 1 w 3251082"/>
              <a:gd name="connsiteY0" fmla="*/ 2084837 h 2084837"/>
              <a:gd name="connsiteX1" fmla="*/ 0 w 3251082"/>
              <a:gd name="connsiteY1" fmla="*/ 311696 h 2084837"/>
              <a:gd name="connsiteX2" fmla="*/ 3251082 w 3251082"/>
              <a:gd name="connsiteY2" fmla="*/ 0 h 2084837"/>
              <a:gd name="connsiteX3" fmla="*/ 3216985 w 3251082"/>
              <a:gd name="connsiteY3" fmla="*/ 1790639 h 2084837"/>
              <a:gd name="connsiteX4" fmla="*/ 1 w 3251082"/>
              <a:gd name="connsiteY4" fmla="*/ 2084837 h 2084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1082" h="2084837">
                <a:moveTo>
                  <a:pt x="1" y="2084837"/>
                </a:moveTo>
                <a:cubicBezTo>
                  <a:pt x="1" y="1512343"/>
                  <a:pt x="15240" y="885135"/>
                  <a:pt x="0" y="311696"/>
                </a:cubicBezTo>
                <a:cubicBezTo>
                  <a:pt x="1078726" y="235166"/>
                  <a:pt x="2172356" y="76530"/>
                  <a:pt x="3251082" y="0"/>
                </a:cubicBezTo>
                <a:cubicBezTo>
                  <a:pt x="3250401" y="581009"/>
                  <a:pt x="3217666" y="1209630"/>
                  <a:pt x="3216985" y="1790639"/>
                </a:cubicBezTo>
                <a:lnTo>
                  <a:pt x="1" y="2084837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台形 83"/>
          <p:cNvSpPr/>
          <p:nvPr/>
        </p:nvSpPr>
        <p:spPr>
          <a:xfrm>
            <a:off x="122850" y="2932027"/>
            <a:ext cx="3241061" cy="1461115"/>
          </a:xfrm>
          <a:custGeom>
            <a:avLst/>
            <a:gdLst>
              <a:gd name="connsiteX0" fmla="*/ 0 w 3115826"/>
              <a:gd name="connsiteY0" fmla="*/ 1813401 h 1813401"/>
              <a:gd name="connsiteX1" fmla="*/ 453350 w 3115826"/>
              <a:gd name="connsiteY1" fmla="*/ 0 h 1813401"/>
              <a:gd name="connsiteX2" fmla="*/ 2662476 w 3115826"/>
              <a:gd name="connsiteY2" fmla="*/ 0 h 1813401"/>
              <a:gd name="connsiteX3" fmla="*/ 3115826 w 3115826"/>
              <a:gd name="connsiteY3" fmla="*/ 1813401 h 1813401"/>
              <a:gd name="connsiteX4" fmla="*/ 0 w 3115826"/>
              <a:gd name="connsiteY4" fmla="*/ 1813401 h 1813401"/>
              <a:gd name="connsiteX0" fmla="*/ 6800 w 3122626"/>
              <a:gd name="connsiteY0" fmla="*/ 1813401 h 1813401"/>
              <a:gd name="connsiteX1" fmla="*/ 0 w 3122626"/>
              <a:gd name="connsiteY1" fmla="*/ 0 h 1813401"/>
              <a:gd name="connsiteX2" fmla="*/ 2669276 w 3122626"/>
              <a:gd name="connsiteY2" fmla="*/ 0 h 1813401"/>
              <a:gd name="connsiteX3" fmla="*/ 3122626 w 3122626"/>
              <a:gd name="connsiteY3" fmla="*/ 1813401 h 1813401"/>
              <a:gd name="connsiteX4" fmla="*/ 6800 w 3122626"/>
              <a:gd name="connsiteY4" fmla="*/ 1813401 h 1813401"/>
              <a:gd name="connsiteX0" fmla="*/ 6800 w 3212016"/>
              <a:gd name="connsiteY0" fmla="*/ 2049376 h 2049376"/>
              <a:gd name="connsiteX1" fmla="*/ 0 w 3212016"/>
              <a:gd name="connsiteY1" fmla="*/ 235975 h 2049376"/>
              <a:gd name="connsiteX2" fmla="*/ 3212016 w 3212016"/>
              <a:gd name="connsiteY2" fmla="*/ 0 h 2049376"/>
              <a:gd name="connsiteX3" fmla="*/ 3122626 w 3212016"/>
              <a:gd name="connsiteY3" fmla="*/ 2049376 h 2049376"/>
              <a:gd name="connsiteX4" fmla="*/ 6800 w 3212016"/>
              <a:gd name="connsiteY4" fmla="*/ 2049376 h 2049376"/>
              <a:gd name="connsiteX0" fmla="*/ 6800 w 3217016"/>
              <a:gd name="connsiteY0" fmla="*/ 2049376 h 2049376"/>
              <a:gd name="connsiteX1" fmla="*/ 0 w 3217016"/>
              <a:gd name="connsiteY1" fmla="*/ 235975 h 2049376"/>
              <a:gd name="connsiteX2" fmla="*/ 3212016 w 3217016"/>
              <a:gd name="connsiteY2" fmla="*/ 0 h 2049376"/>
              <a:gd name="connsiteX3" fmla="*/ 3217016 w 3217016"/>
              <a:gd name="connsiteY3" fmla="*/ 1783905 h 2049376"/>
              <a:gd name="connsiteX4" fmla="*/ 6800 w 3217016"/>
              <a:gd name="connsiteY4" fmla="*/ 2049376 h 2049376"/>
              <a:gd name="connsiteX0" fmla="*/ 23802 w 3234018"/>
              <a:gd name="connsiteY0" fmla="*/ 2049376 h 2049376"/>
              <a:gd name="connsiteX1" fmla="*/ 0 w 3234018"/>
              <a:gd name="connsiteY1" fmla="*/ 331569 h 2049376"/>
              <a:gd name="connsiteX2" fmla="*/ 3229018 w 3234018"/>
              <a:gd name="connsiteY2" fmla="*/ 0 h 2049376"/>
              <a:gd name="connsiteX3" fmla="*/ 3234018 w 3234018"/>
              <a:gd name="connsiteY3" fmla="*/ 1783905 h 2049376"/>
              <a:gd name="connsiteX4" fmla="*/ 23802 w 3234018"/>
              <a:gd name="connsiteY4" fmla="*/ 2049376 h 2049376"/>
              <a:gd name="connsiteX0" fmla="*/ 23802 w 3234018"/>
              <a:gd name="connsiteY0" fmla="*/ 2049376 h 2049376"/>
              <a:gd name="connsiteX1" fmla="*/ 0 w 3234018"/>
              <a:gd name="connsiteY1" fmla="*/ 323603 h 2049376"/>
              <a:gd name="connsiteX2" fmla="*/ 3229018 w 3234018"/>
              <a:gd name="connsiteY2" fmla="*/ 0 h 2049376"/>
              <a:gd name="connsiteX3" fmla="*/ 3234018 w 3234018"/>
              <a:gd name="connsiteY3" fmla="*/ 1783905 h 2049376"/>
              <a:gd name="connsiteX4" fmla="*/ 23802 w 3234018"/>
              <a:gd name="connsiteY4" fmla="*/ 2049376 h 2049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34018" h="2049376">
                <a:moveTo>
                  <a:pt x="23802" y="2049376"/>
                </a:moveTo>
                <a:cubicBezTo>
                  <a:pt x="21535" y="1444909"/>
                  <a:pt x="2267" y="928070"/>
                  <a:pt x="0" y="323603"/>
                </a:cubicBezTo>
                <a:cubicBezTo>
                  <a:pt x="1070672" y="244945"/>
                  <a:pt x="2158346" y="78658"/>
                  <a:pt x="3229018" y="0"/>
                </a:cubicBezTo>
                <a:cubicBezTo>
                  <a:pt x="3230685" y="594635"/>
                  <a:pt x="3232351" y="1189270"/>
                  <a:pt x="3234018" y="1783905"/>
                </a:cubicBezTo>
                <a:lnTo>
                  <a:pt x="23802" y="2049376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台形 82"/>
          <p:cNvSpPr/>
          <p:nvPr/>
        </p:nvSpPr>
        <p:spPr>
          <a:xfrm>
            <a:off x="142039" y="164934"/>
            <a:ext cx="6575649" cy="2817525"/>
          </a:xfrm>
          <a:custGeom>
            <a:avLst/>
            <a:gdLst>
              <a:gd name="connsiteX0" fmla="*/ 0 w 6518644"/>
              <a:gd name="connsiteY0" fmla="*/ 2365000 h 2365000"/>
              <a:gd name="connsiteX1" fmla="*/ 591250 w 6518644"/>
              <a:gd name="connsiteY1" fmla="*/ 0 h 2365000"/>
              <a:gd name="connsiteX2" fmla="*/ 5927394 w 6518644"/>
              <a:gd name="connsiteY2" fmla="*/ 0 h 2365000"/>
              <a:gd name="connsiteX3" fmla="*/ 6518644 w 6518644"/>
              <a:gd name="connsiteY3" fmla="*/ 2365000 h 2365000"/>
              <a:gd name="connsiteX4" fmla="*/ 0 w 6518644"/>
              <a:gd name="connsiteY4" fmla="*/ 2365000 h 2365000"/>
              <a:gd name="connsiteX0" fmla="*/ 18350 w 6536994"/>
              <a:gd name="connsiteY0" fmla="*/ 2418009 h 2418009"/>
              <a:gd name="connsiteX1" fmla="*/ 0 w 6536994"/>
              <a:gd name="connsiteY1" fmla="*/ 0 h 2418009"/>
              <a:gd name="connsiteX2" fmla="*/ 5945744 w 6536994"/>
              <a:gd name="connsiteY2" fmla="*/ 53009 h 2418009"/>
              <a:gd name="connsiteX3" fmla="*/ 6536994 w 6536994"/>
              <a:gd name="connsiteY3" fmla="*/ 2418009 h 2418009"/>
              <a:gd name="connsiteX4" fmla="*/ 18350 w 6536994"/>
              <a:gd name="connsiteY4" fmla="*/ 2418009 h 2418009"/>
              <a:gd name="connsiteX0" fmla="*/ 18350 w 6581849"/>
              <a:gd name="connsiteY0" fmla="*/ 2418009 h 2418009"/>
              <a:gd name="connsiteX1" fmla="*/ 0 w 6581849"/>
              <a:gd name="connsiteY1" fmla="*/ 0 h 2418009"/>
              <a:gd name="connsiteX2" fmla="*/ 6581849 w 6581849"/>
              <a:gd name="connsiteY2" fmla="*/ 53009 h 2418009"/>
              <a:gd name="connsiteX3" fmla="*/ 6536994 w 6581849"/>
              <a:gd name="connsiteY3" fmla="*/ 2418009 h 2418009"/>
              <a:gd name="connsiteX4" fmla="*/ 18350 w 6581849"/>
              <a:gd name="connsiteY4" fmla="*/ 2418009 h 2418009"/>
              <a:gd name="connsiteX0" fmla="*/ 5098 w 6581849"/>
              <a:gd name="connsiteY0" fmla="*/ 2921592 h 2921592"/>
              <a:gd name="connsiteX1" fmla="*/ 0 w 6581849"/>
              <a:gd name="connsiteY1" fmla="*/ 0 h 2921592"/>
              <a:gd name="connsiteX2" fmla="*/ 6581849 w 6581849"/>
              <a:gd name="connsiteY2" fmla="*/ 53009 h 2921592"/>
              <a:gd name="connsiteX3" fmla="*/ 6536994 w 6581849"/>
              <a:gd name="connsiteY3" fmla="*/ 2418009 h 2921592"/>
              <a:gd name="connsiteX4" fmla="*/ 5098 w 6581849"/>
              <a:gd name="connsiteY4" fmla="*/ 2921592 h 2921592"/>
              <a:gd name="connsiteX0" fmla="*/ 5098 w 6587036"/>
              <a:gd name="connsiteY0" fmla="*/ 2921592 h 2921592"/>
              <a:gd name="connsiteX1" fmla="*/ 0 w 6587036"/>
              <a:gd name="connsiteY1" fmla="*/ 0 h 2921592"/>
              <a:gd name="connsiteX2" fmla="*/ 6581849 w 6587036"/>
              <a:gd name="connsiteY2" fmla="*/ 53009 h 2921592"/>
              <a:gd name="connsiteX3" fmla="*/ 6587036 w 6587036"/>
              <a:gd name="connsiteY3" fmla="*/ 2486248 h 2921592"/>
              <a:gd name="connsiteX4" fmla="*/ 5098 w 6587036"/>
              <a:gd name="connsiteY4" fmla="*/ 2921592 h 2921592"/>
              <a:gd name="connsiteX0" fmla="*/ 27844 w 6587036"/>
              <a:gd name="connsiteY0" fmla="*/ 2994380 h 2994380"/>
              <a:gd name="connsiteX1" fmla="*/ 0 w 6587036"/>
              <a:gd name="connsiteY1" fmla="*/ 0 h 2994380"/>
              <a:gd name="connsiteX2" fmla="*/ 6581849 w 6587036"/>
              <a:gd name="connsiteY2" fmla="*/ 53009 h 2994380"/>
              <a:gd name="connsiteX3" fmla="*/ 6587036 w 6587036"/>
              <a:gd name="connsiteY3" fmla="*/ 2486248 h 2994380"/>
              <a:gd name="connsiteX4" fmla="*/ 27844 w 6587036"/>
              <a:gd name="connsiteY4" fmla="*/ 2994380 h 2994380"/>
              <a:gd name="connsiteX0" fmla="*/ 59689 w 6618881"/>
              <a:gd name="connsiteY0" fmla="*/ 3044422 h 3044422"/>
              <a:gd name="connsiteX1" fmla="*/ 0 w 6618881"/>
              <a:gd name="connsiteY1" fmla="*/ 0 h 3044422"/>
              <a:gd name="connsiteX2" fmla="*/ 6613694 w 6618881"/>
              <a:gd name="connsiteY2" fmla="*/ 103051 h 3044422"/>
              <a:gd name="connsiteX3" fmla="*/ 6618881 w 6618881"/>
              <a:gd name="connsiteY3" fmla="*/ 2536290 h 3044422"/>
              <a:gd name="connsiteX4" fmla="*/ 59689 w 6618881"/>
              <a:gd name="connsiteY4" fmla="*/ 3044422 h 3044422"/>
              <a:gd name="connsiteX0" fmla="*/ 18745 w 6618881"/>
              <a:gd name="connsiteY0" fmla="*/ 3044422 h 3044422"/>
              <a:gd name="connsiteX1" fmla="*/ 0 w 6618881"/>
              <a:gd name="connsiteY1" fmla="*/ 0 h 3044422"/>
              <a:gd name="connsiteX2" fmla="*/ 6613694 w 6618881"/>
              <a:gd name="connsiteY2" fmla="*/ 103051 h 3044422"/>
              <a:gd name="connsiteX3" fmla="*/ 6618881 w 6618881"/>
              <a:gd name="connsiteY3" fmla="*/ 2536290 h 3044422"/>
              <a:gd name="connsiteX4" fmla="*/ 18745 w 6618881"/>
              <a:gd name="connsiteY4" fmla="*/ 3044422 h 3044422"/>
              <a:gd name="connsiteX0" fmla="*/ 36942 w 6618881"/>
              <a:gd name="connsiteY0" fmla="*/ 3035324 h 3035324"/>
              <a:gd name="connsiteX1" fmla="*/ 0 w 6618881"/>
              <a:gd name="connsiteY1" fmla="*/ 0 h 3035324"/>
              <a:gd name="connsiteX2" fmla="*/ 6613694 w 6618881"/>
              <a:gd name="connsiteY2" fmla="*/ 103051 h 3035324"/>
              <a:gd name="connsiteX3" fmla="*/ 6618881 w 6618881"/>
              <a:gd name="connsiteY3" fmla="*/ 2536290 h 3035324"/>
              <a:gd name="connsiteX4" fmla="*/ 36942 w 6618881"/>
              <a:gd name="connsiteY4" fmla="*/ 3035324 h 3035324"/>
              <a:gd name="connsiteX0" fmla="*/ 98 w 6582037"/>
              <a:gd name="connsiteY0" fmla="*/ 2932273 h 2932273"/>
              <a:gd name="connsiteX1" fmla="*/ 17747 w 6582037"/>
              <a:gd name="connsiteY1" fmla="*/ 10681 h 2932273"/>
              <a:gd name="connsiteX2" fmla="*/ 6576850 w 6582037"/>
              <a:gd name="connsiteY2" fmla="*/ 0 h 2932273"/>
              <a:gd name="connsiteX3" fmla="*/ 6582037 w 6582037"/>
              <a:gd name="connsiteY3" fmla="*/ 2433239 h 2932273"/>
              <a:gd name="connsiteX4" fmla="*/ 98 w 6582037"/>
              <a:gd name="connsiteY4" fmla="*/ 2932273 h 2932273"/>
              <a:gd name="connsiteX0" fmla="*/ 36942 w 6564290"/>
              <a:gd name="connsiteY0" fmla="*/ 2914076 h 2914076"/>
              <a:gd name="connsiteX1" fmla="*/ 0 w 6564290"/>
              <a:gd name="connsiteY1" fmla="*/ 10681 h 2914076"/>
              <a:gd name="connsiteX2" fmla="*/ 6559103 w 6564290"/>
              <a:gd name="connsiteY2" fmla="*/ 0 h 2914076"/>
              <a:gd name="connsiteX3" fmla="*/ 6564290 w 6564290"/>
              <a:gd name="connsiteY3" fmla="*/ 2433239 h 2914076"/>
              <a:gd name="connsiteX4" fmla="*/ 36942 w 6564290"/>
              <a:gd name="connsiteY4" fmla="*/ 2914076 h 2914076"/>
              <a:gd name="connsiteX0" fmla="*/ 2865 w 6564290"/>
              <a:gd name="connsiteY0" fmla="*/ 2817525 h 2817525"/>
              <a:gd name="connsiteX1" fmla="*/ 0 w 6564290"/>
              <a:gd name="connsiteY1" fmla="*/ 10681 h 2817525"/>
              <a:gd name="connsiteX2" fmla="*/ 6559103 w 6564290"/>
              <a:gd name="connsiteY2" fmla="*/ 0 h 2817525"/>
              <a:gd name="connsiteX3" fmla="*/ 6564290 w 6564290"/>
              <a:gd name="connsiteY3" fmla="*/ 2433239 h 2817525"/>
              <a:gd name="connsiteX4" fmla="*/ 2865 w 6564290"/>
              <a:gd name="connsiteY4" fmla="*/ 2817525 h 2817525"/>
              <a:gd name="connsiteX0" fmla="*/ 2865 w 6587008"/>
              <a:gd name="connsiteY0" fmla="*/ 2817525 h 2817525"/>
              <a:gd name="connsiteX1" fmla="*/ 0 w 6587008"/>
              <a:gd name="connsiteY1" fmla="*/ 10681 h 2817525"/>
              <a:gd name="connsiteX2" fmla="*/ 6559103 w 6587008"/>
              <a:gd name="connsiteY2" fmla="*/ 0 h 2817525"/>
              <a:gd name="connsiteX3" fmla="*/ 6587008 w 6587008"/>
              <a:gd name="connsiteY3" fmla="*/ 2308290 h 2817525"/>
              <a:gd name="connsiteX4" fmla="*/ 2865 w 6587008"/>
              <a:gd name="connsiteY4" fmla="*/ 2817525 h 2817525"/>
              <a:gd name="connsiteX0" fmla="*/ 2865 w 6575649"/>
              <a:gd name="connsiteY0" fmla="*/ 2817525 h 2817525"/>
              <a:gd name="connsiteX1" fmla="*/ 0 w 6575649"/>
              <a:gd name="connsiteY1" fmla="*/ 10681 h 2817525"/>
              <a:gd name="connsiteX2" fmla="*/ 6559103 w 6575649"/>
              <a:gd name="connsiteY2" fmla="*/ 0 h 2817525"/>
              <a:gd name="connsiteX3" fmla="*/ 6575649 w 6575649"/>
              <a:gd name="connsiteY3" fmla="*/ 2331008 h 2817525"/>
              <a:gd name="connsiteX4" fmla="*/ 2865 w 6575649"/>
              <a:gd name="connsiteY4" fmla="*/ 2817525 h 2817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75649" h="2817525">
                <a:moveTo>
                  <a:pt x="2865" y="2817525"/>
                </a:moveTo>
                <a:cubicBezTo>
                  <a:pt x="1166" y="1843661"/>
                  <a:pt x="1699" y="984545"/>
                  <a:pt x="0" y="10681"/>
                </a:cubicBezTo>
                <a:lnTo>
                  <a:pt x="6559103" y="0"/>
                </a:lnTo>
                <a:lnTo>
                  <a:pt x="6575649" y="2331008"/>
                </a:lnTo>
                <a:lnTo>
                  <a:pt x="2865" y="2817525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爆発 1 27"/>
          <p:cNvSpPr/>
          <p:nvPr/>
        </p:nvSpPr>
        <p:spPr>
          <a:xfrm>
            <a:off x="247783" y="19544"/>
            <a:ext cx="6418630" cy="3081492"/>
          </a:xfrm>
          <a:custGeom>
            <a:avLst/>
            <a:gdLst>
              <a:gd name="connsiteX0" fmla="*/ 10800 w 21600"/>
              <a:gd name="connsiteY0" fmla="*/ 5800 h 21600"/>
              <a:gd name="connsiteX1" fmla="*/ 14522 w 21600"/>
              <a:gd name="connsiteY1" fmla="*/ 0 h 21600"/>
              <a:gd name="connsiteX2" fmla="*/ 14155 w 21600"/>
              <a:gd name="connsiteY2" fmla="*/ 5325 h 21600"/>
              <a:gd name="connsiteX3" fmla="*/ 18380 w 21600"/>
              <a:gd name="connsiteY3" fmla="*/ 4457 h 21600"/>
              <a:gd name="connsiteX4" fmla="*/ 16702 w 21600"/>
              <a:gd name="connsiteY4" fmla="*/ 7315 h 21600"/>
              <a:gd name="connsiteX5" fmla="*/ 21097 w 21600"/>
              <a:gd name="connsiteY5" fmla="*/ 8137 h 21600"/>
              <a:gd name="connsiteX6" fmla="*/ 17607 w 21600"/>
              <a:gd name="connsiteY6" fmla="*/ 10475 h 21600"/>
              <a:gd name="connsiteX7" fmla="*/ 21600 w 21600"/>
              <a:gd name="connsiteY7" fmla="*/ 13290 h 21600"/>
              <a:gd name="connsiteX8" fmla="*/ 16837 w 21600"/>
              <a:gd name="connsiteY8" fmla="*/ 12942 h 21600"/>
              <a:gd name="connsiteX9" fmla="*/ 18145 w 21600"/>
              <a:gd name="connsiteY9" fmla="*/ 18095 h 21600"/>
              <a:gd name="connsiteX10" fmla="*/ 14020 w 21600"/>
              <a:gd name="connsiteY10" fmla="*/ 14457 h 21600"/>
              <a:gd name="connsiteX11" fmla="*/ 13247 w 21600"/>
              <a:gd name="connsiteY11" fmla="*/ 19737 h 21600"/>
              <a:gd name="connsiteX12" fmla="*/ 10532 w 21600"/>
              <a:gd name="connsiteY12" fmla="*/ 14935 h 21600"/>
              <a:gd name="connsiteX13" fmla="*/ 8485 w 21600"/>
              <a:gd name="connsiteY13" fmla="*/ 21600 h 21600"/>
              <a:gd name="connsiteX14" fmla="*/ 7715 w 21600"/>
              <a:gd name="connsiteY14" fmla="*/ 15627 h 21600"/>
              <a:gd name="connsiteX15" fmla="*/ 4762 w 21600"/>
              <a:gd name="connsiteY15" fmla="*/ 17617 h 21600"/>
              <a:gd name="connsiteX16" fmla="*/ 5667 w 21600"/>
              <a:gd name="connsiteY16" fmla="*/ 13937 h 21600"/>
              <a:gd name="connsiteX17" fmla="*/ 135 w 21600"/>
              <a:gd name="connsiteY17" fmla="*/ 14587 h 21600"/>
              <a:gd name="connsiteX18" fmla="*/ 3722 w 21600"/>
              <a:gd name="connsiteY18" fmla="*/ 11775 h 21600"/>
              <a:gd name="connsiteX19" fmla="*/ 0 w 21600"/>
              <a:gd name="connsiteY19" fmla="*/ 8615 h 21600"/>
              <a:gd name="connsiteX20" fmla="*/ 4627 w 21600"/>
              <a:gd name="connsiteY20" fmla="*/ 7617 h 21600"/>
              <a:gd name="connsiteX21" fmla="*/ 370 w 21600"/>
              <a:gd name="connsiteY21" fmla="*/ 2295 h 21600"/>
              <a:gd name="connsiteX22" fmla="*/ 7312 w 21600"/>
              <a:gd name="connsiteY22" fmla="*/ 6320 h 21600"/>
              <a:gd name="connsiteX23" fmla="*/ 8352 w 21600"/>
              <a:gd name="connsiteY23" fmla="*/ 2295 h 21600"/>
              <a:gd name="connsiteX24" fmla="*/ 10800 w 21600"/>
              <a:gd name="connsiteY24" fmla="*/ 5800 h 21600"/>
              <a:gd name="connsiteX0" fmla="*/ 10800 w 21600"/>
              <a:gd name="connsiteY0" fmla="*/ 5800 h 21600"/>
              <a:gd name="connsiteX1" fmla="*/ 14522 w 21600"/>
              <a:gd name="connsiteY1" fmla="*/ 0 h 21600"/>
              <a:gd name="connsiteX2" fmla="*/ 14155 w 21600"/>
              <a:gd name="connsiteY2" fmla="*/ 5325 h 21600"/>
              <a:gd name="connsiteX3" fmla="*/ 18380 w 21600"/>
              <a:gd name="connsiteY3" fmla="*/ 4457 h 21600"/>
              <a:gd name="connsiteX4" fmla="*/ 16702 w 21600"/>
              <a:gd name="connsiteY4" fmla="*/ 7315 h 21600"/>
              <a:gd name="connsiteX5" fmla="*/ 21097 w 21600"/>
              <a:gd name="connsiteY5" fmla="*/ 8137 h 21600"/>
              <a:gd name="connsiteX6" fmla="*/ 17607 w 21600"/>
              <a:gd name="connsiteY6" fmla="*/ 10475 h 21600"/>
              <a:gd name="connsiteX7" fmla="*/ 21600 w 21600"/>
              <a:gd name="connsiteY7" fmla="*/ 13290 h 21600"/>
              <a:gd name="connsiteX8" fmla="*/ 16837 w 21600"/>
              <a:gd name="connsiteY8" fmla="*/ 12942 h 21600"/>
              <a:gd name="connsiteX9" fmla="*/ 18145 w 21600"/>
              <a:gd name="connsiteY9" fmla="*/ 18095 h 21600"/>
              <a:gd name="connsiteX10" fmla="*/ 14020 w 21600"/>
              <a:gd name="connsiteY10" fmla="*/ 14457 h 21600"/>
              <a:gd name="connsiteX11" fmla="*/ 13247 w 21600"/>
              <a:gd name="connsiteY11" fmla="*/ 19737 h 21600"/>
              <a:gd name="connsiteX12" fmla="*/ 10532 w 21600"/>
              <a:gd name="connsiteY12" fmla="*/ 14935 h 21600"/>
              <a:gd name="connsiteX13" fmla="*/ 8485 w 21600"/>
              <a:gd name="connsiteY13" fmla="*/ 21600 h 21600"/>
              <a:gd name="connsiteX14" fmla="*/ 7715 w 21600"/>
              <a:gd name="connsiteY14" fmla="*/ 15627 h 21600"/>
              <a:gd name="connsiteX15" fmla="*/ 4762 w 21600"/>
              <a:gd name="connsiteY15" fmla="*/ 17617 h 21600"/>
              <a:gd name="connsiteX16" fmla="*/ 4492 w 21600"/>
              <a:gd name="connsiteY16" fmla="*/ 14783 h 21600"/>
              <a:gd name="connsiteX17" fmla="*/ 135 w 21600"/>
              <a:gd name="connsiteY17" fmla="*/ 14587 h 21600"/>
              <a:gd name="connsiteX18" fmla="*/ 3722 w 21600"/>
              <a:gd name="connsiteY18" fmla="*/ 11775 h 21600"/>
              <a:gd name="connsiteX19" fmla="*/ 0 w 21600"/>
              <a:gd name="connsiteY19" fmla="*/ 8615 h 21600"/>
              <a:gd name="connsiteX20" fmla="*/ 4627 w 21600"/>
              <a:gd name="connsiteY20" fmla="*/ 7617 h 21600"/>
              <a:gd name="connsiteX21" fmla="*/ 370 w 21600"/>
              <a:gd name="connsiteY21" fmla="*/ 2295 h 21600"/>
              <a:gd name="connsiteX22" fmla="*/ 7312 w 21600"/>
              <a:gd name="connsiteY22" fmla="*/ 6320 h 21600"/>
              <a:gd name="connsiteX23" fmla="*/ 8352 w 21600"/>
              <a:gd name="connsiteY23" fmla="*/ 2295 h 21600"/>
              <a:gd name="connsiteX24" fmla="*/ 10800 w 21600"/>
              <a:gd name="connsiteY24" fmla="*/ 5800 h 21600"/>
              <a:gd name="connsiteX0" fmla="*/ 10800 w 21600"/>
              <a:gd name="connsiteY0" fmla="*/ 5800 h 21600"/>
              <a:gd name="connsiteX1" fmla="*/ 14522 w 21600"/>
              <a:gd name="connsiteY1" fmla="*/ 0 h 21600"/>
              <a:gd name="connsiteX2" fmla="*/ 14155 w 21600"/>
              <a:gd name="connsiteY2" fmla="*/ 5325 h 21600"/>
              <a:gd name="connsiteX3" fmla="*/ 18380 w 21600"/>
              <a:gd name="connsiteY3" fmla="*/ 4457 h 21600"/>
              <a:gd name="connsiteX4" fmla="*/ 16702 w 21600"/>
              <a:gd name="connsiteY4" fmla="*/ 7315 h 21600"/>
              <a:gd name="connsiteX5" fmla="*/ 21097 w 21600"/>
              <a:gd name="connsiteY5" fmla="*/ 8137 h 21600"/>
              <a:gd name="connsiteX6" fmla="*/ 17607 w 21600"/>
              <a:gd name="connsiteY6" fmla="*/ 10475 h 21600"/>
              <a:gd name="connsiteX7" fmla="*/ 21600 w 21600"/>
              <a:gd name="connsiteY7" fmla="*/ 13290 h 21600"/>
              <a:gd name="connsiteX8" fmla="*/ 16837 w 21600"/>
              <a:gd name="connsiteY8" fmla="*/ 12942 h 21600"/>
              <a:gd name="connsiteX9" fmla="*/ 18145 w 21600"/>
              <a:gd name="connsiteY9" fmla="*/ 18095 h 21600"/>
              <a:gd name="connsiteX10" fmla="*/ 14020 w 21600"/>
              <a:gd name="connsiteY10" fmla="*/ 14457 h 21600"/>
              <a:gd name="connsiteX11" fmla="*/ 13247 w 21600"/>
              <a:gd name="connsiteY11" fmla="*/ 19737 h 21600"/>
              <a:gd name="connsiteX12" fmla="*/ 10532 w 21600"/>
              <a:gd name="connsiteY12" fmla="*/ 14935 h 21600"/>
              <a:gd name="connsiteX13" fmla="*/ 8485 w 21600"/>
              <a:gd name="connsiteY13" fmla="*/ 21600 h 21600"/>
              <a:gd name="connsiteX14" fmla="*/ 7715 w 21600"/>
              <a:gd name="connsiteY14" fmla="*/ 15627 h 21600"/>
              <a:gd name="connsiteX15" fmla="*/ 3544 w 21600"/>
              <a:gd name="connsiteY15" fmla="*/ 18774 h 21600"/>
              <a:gd name="connsiteX16" fmla="*/ 4492 w 21600"/>
              <a:gd name="connsiteY16" fmla="*/ 14783 h 21600"/>
              <a:gd name="connsiteX17" fmla="*/ 135 w 21600"/>
              <a:gd name="connsiteY17" fmla="*/ 14587 h 21600"/>
              <a:gd name="connsiteX18" fmla="*/ 3722 w 21600"/>
              <a:gd name="connsiteY18" fmla="*/ 11775 h 21600"/>
              <a:gd name="connsiteX19" fmla="*/ 0 w 21600"/>
              <a:gd name="connsiteY19" fmla="*/ 8615 h 21600"/>
              <a:gd name="connsiteX20" fmla="*/ 4627 w 21600"/>
              <a:gd name="connsiteY20" fmla="*/ 7617 h 21600"/>
              <a:gd name="connsiteX21" fmla="*/ 370 w 21600"/>
              <a:gd name="connsiteY21" fmla="*/ 2295 h 21600"/>
              <a:gd name="connsiteX22" fmla="*/ 7312 w 21600"/>
              <a:gd name="connsiteY22" fmla="*/ 6320 h 21600"/>
              <a:gd name="connsiteX23" fmla="*/ 8352 w 21600"/>
              <a:gd name="connsiteY23" fmla="*/ 2295 h 21600"/>
              <a:gd name="connsiteX24" fmla="*/ 10800 w 21600"/>
              <a:gd name="connsiteY24" fmla="*/ 5800 h 2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1600" h="21600">
                <a:moveTo>
                  <a:pt x="10800" y="5800"/>
                </a:moveTo>
                <a:lnTo>
                  <a:pt x="14522" y="0"/>
                </a:lnTo>
                <a:cubicBezTo>
                  <a:pt x="14400" y="1775"/>
                  <a:pt x="14277" y="3550"/>
                  <a:pt x="14155" y="5325"/>
                </a:cubicBezTo>
                <a:lnTo>
                  <a:pt x="18380" y="4457"/>
                </a:lnTo>
                <a:lnTo>
                  <a:pt x="16702" y="7315"/>
                </a:lnTo>
                <a:lnTo>
                  <a:pt x="21097" y="8137"/>
                </a:lnTo>
                <a:lnTo>
                  <a:pt x="17607" y="10475"/>
                </a:lnTo>
                <a:lnTo>
                  <a:pt x="21600" y="13290"/>
                </a:lnTo>
                <a:lnTo>
                  <a:pt x="16837" y="12942"/>
                </a:lnTo>
                <a:lnTo>
                  <a:pt x="18145" y="18095"/>
                </a:lnTo>
                <a:lnTo>
                  <a:pt x="14020" y="14457"/>
                </a:lnTo>
                <a:lnTo>
                  <a:pt x="13247" y="19737"/>
                </a:lnTo>
                <a:lnTo>
                  <a:pt x="10532" y="14935"/>
                </a:lnTo>
                <a:lnTo>
                  <a:pt x="8485" y="21600"/>
                </a:lnTo>
                <a:cubicBezTo>
                  <a:pt x="8228" y="19609"/>
                  <a:pt x="7972" y="17618"/>
                  <a:pt x="7715" y="15627"/>
                </a:cubicBezTo>
                <a:lnTo>
                  <a:pt x="3544" y="18774"/>
                </a:lnTo>
                <a:lnTo>
                  <a:pt x="4492" y="14783"/>
                </a:lnTo>
                <a:lnTo>
                  <a:pt x="135" y="14587"/>
                </a:lnTo>
                <a:lnTo>
                  <a:pt x="3722" y="11775"/>
                </a:lnTo>
                <a:lnTo>
                  <a:pt x="0" y="8615"/>
                </a:lnTo>
                <a:lnTo>
                  <a:pt x="4627" y="7617"/>
                </a:lnTo>
                <a:lnTo>
                  <a:pt x="370" y="2295"/>
                </a:lnTo>
                <a:lnTo>
                  <a:pt x="7312" y="6320"/>
                </a:lnTo>
                <a:lnTo>
                  <a:pt x="8352" y="2295"/>
                </a:lnTo>
                <a:lnTo>
                  <a:pt x="10800" y="580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/>
          <p:cNvSpPr/>
          <p:nvPr/>
        </p:nvSpPr>
        <p:spPr>
          <a:xfrm rot="21242432">
            <a:off x="-261468" y="736107"/>
            <a:ext cx="6481571" cy="1107996"/>
          </a:xfrm>
          <a:prstGeom prst="rect">
            <a:avLst/>
          </a:prstGeom>
          <a:noFill/>
        </p:spPr>
        <p:txBody>
          <a:bodyPr wrap="square" lIns="91440" tIns="45720" rIns="288000" bIns="45720">
            <a:spAutoFit/>
          </a:bodyPr>
          <a:lstStyle/>
          <a:p>
            <a:pPr algn="ctr"/>
            <a:r>
              <a:rPr lang="ja-JP" altLang="en-US" sz="6600" b="1" dirty="0" err="1">
                <a:ln w="381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まなぽ</a:t>
            </a:r>
            <a:r>
              <a:rPr lang="ja-JP" altLang="en-US" sz="6600" b="1" dirty="0">
                <a:ln w="381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ーと</a:t>
            </a:r>
            <a:r>
              <a:rPr lang="ja-JP" altLang="en-US" sz="6600" b="1" dirty="0" smtClean="0">
                <a:ln w="381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大原</a:t>
            </a:r>
          </a:p>
        </p:txBody>
      </p:sp>
      <p:sp>
        <p:nvSpPr>
          <p:cNvPr id="32" name="二等辺三角形 31"/>
          <p:cNvSpPr/>
          <p:nvPr/>
        </p:nvSpPr>
        <p:spPr>
          <a:xfrm rot="-7140000" flipH="1">
            <a:off x="6063537" y="664799"/>
            <a:ext cx="197120" cy="406653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二等辺三角形 32"/>
          <p:cNvSpPr/>
          <p:nvPr/>
        </p:nvSpPr>
        <p:spPr>
          <a:xfrm rot="-9180000" flipH="1">
            <a:off x="5955852" y="488717"/>
            <a:ext cx="152661" cy="256897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二等辺三角形 33"/>
          <p:cNvSpPr/>
          <p:nvPr/>
        </p:nvSpPr>
        <p:spPr>
          <a:xfrm rot="2880000">
            <a:off x="1911405" y="2394719"/>
            <a:ext cx="273268" cy="444559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二等辺三角形 34"/>
          <p:cNvSpPr/>
          <p:nvPr/>
        </p:nvSpPr>
        <p:spPr>
          <a:xfrm rot="180000">
            <a:off x="2397161" y="2483454"/>
            <a:ext cx="147472" cy="251263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二等辺三角形 35"/>
          <p:cNvSpPr/>
          <p:nvPr/>
        </p:nvSpPr>
        <p:spPr>
          <a:xfrm rot="3600000">
            <a:off x="1124671" y="2173550"/>
            <a:ext cx="230490" cy="276467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二等辺三角形 36"/>
          <p:cNvSpPr/>
          <p:nvPr/>
        </p:nvSpPr>
        <p:spPr>
          <a:xfrm rot="-2760000">
            <a:off x="5767066" y="2073217"/>
            <a:ext cx="273268" cy="444559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二等辺三角形 37"/>
          <p:cNvSpPr/>
          <p:nvPr/>
        </p:nvSpPr>
        <p:spPr>
          <a:xfrm rot="-1140000" flipH="1">
            <a:off x="4526280" y="2232628"/>
            <a:ext cx="197120" cy="406653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二等辺三角形 38"/>
          <p:cNvSpPr/>
          <p:nvPr/>
        </p:nvSpPr>
        <p:spPr>
          <a:xfrm rot="1200000" flipV="1">
            <a:off x="3535021" y="291136"/>
            <a:ext cx="126930" cy="478042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二等辺三角形 39"/>
          <p:cNvSpPr/>
          <p:nvPr/>
        </p:nvSpPr>
        <p:spPr>
          <a:xfrm rot="-2040000" flipV="1">
            <a:off x="3250128" y="363448"/>
            <a:ext cx="179018" cy="29820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二等辺三角形 40"/>
          <p:cNvSpPr/>
          <p:nvPr/>
        </p:nvSpPr>
        <p:spPr>
          <a:xfrm rot="1560000" flipV="1">
            <a:off x="4648062" y="363245"/>
            <a:ext cx="407883" cy="324851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二等辺三角形 41"/>
          <p:cNvSpPr/>
          <p:nvPr/>
        </p:nvSpPr>
        <p:spPr>
          <a:xfrm rot="6000000">
            <a:off x="472876" y="625010"/>
            <a:ext cx="389298" cy="622019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 rot="21353156">
            <a:off x="254439" y="2874700"/>
            <a:ext cx="25004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0" dirty="0" smtClean="0">
                <a:latin typeface="Arial Rounded MT Bold" panose="020F0704030504030204" pitchFamily="34" charset="0"/>
                <a:ea typeface="HGｺﾞｼｯｸE" panose="020B0909000000000000" pitchFamily="49" charset="-128"/>
              </a:rPr>
              <a:t>5/31</a:t>
            </a:r>
            <a:endParaRPr kumimoji="1" lang="ja-JP" altLang="en-US" sz="7200" dirty="0">
              <a:latin typeface="Arial Rounded MT Bold" panose="020F0704030504030204" pitchFamily="34" charset="0"/>
              <a:ea typeface="HGｺﾞｼｯｸE" panose="020B0909000000000000" pitchFamily="49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 rot="21330277">
            <a:off x="2175659" y="3119398"/>
            <a:ext cx="131318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ja-JP" sz="4400" dirty="0" smtClean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(</a:t>
            </a:r>
            <a:r>
              <a:rPr kumimoji="1" lang="ja-JP" altLang="en-US" sz="4400" dirty="0" smtClean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土</a:t>
            </a:r>
            <a:r>
              <a:rPr kumimoji="1" lang="en-US" altLang="ja-JP" sz="4400" dirty="0" smtClean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)</a:t>
            </a:r>
            <a:endParaRPr kumimoji="1" lang="ja-JP" altLang="en-US" sz="6600" dirty="0"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 rot="21317176">
            <a:off x="3751058" y="2632460"/>
            <a:ext cx="17729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0" dirty="0" smtClean="0">
                <a:latin typeface="Arial Rounded MT Bold" panose="020F0704030504030204" pitchFamily="34" charset="0"/>
                <a:ea typeface="HGｺﾞｼｯｸE" panose="020B0909000000000000" pitchFamily="49" charset="-128"/>
              </a:rPr>
              <a:t>6/1</a:t>
            </a:r>
            <a:endParaRPr kumimoji="1" lang="ja-JP" altLang="en-US" sz="7200" dirty="0">
              <a:latin typeface="Arial Rounded MT Bold" panose="020F0704030504030204" pitchFamily="34" charset="0"/>
              <a:ea typeface="HGｺﾞｼｯｸE" panose="020B0909000000000000" pitchFamily="49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 rot="21330277">
            <a:off x="5134073" y="2915012"/>
            <a:ext cx="131318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ja-JP" sz="4400" dirty="0" smtClean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(</a:t>
            </a:r>
            <a:r>
              <a:rPr kumimoji="1" lang="ja-JP" altLang="en-US" sz="4400" dirty="0" smtClean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日</a:t>
            </a:r>
            <a:r>
              <a:rPr kumimoji="1" lang="en-US" altLang="ja-JP" sz="4400" dirty="0" smtClean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)</a:t>
            </a:r>
            <a:endParaRPr kumimoji="1" lang="ja-JP" altLang="en-US" sz="6600" dirty="0"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 rot="21304334">
            <a:off x="328416" y="3827506"/>
            <a:ext cx="38496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200" dirty="0" smtClean="0">
                <a:latin typeface="Arial Black" panose="020B0A04020102020204" pitchFamily="34" charset="0"/>
              </a:rPr>
              <a:t>AM10:00~PM5:00</a:t>
            </a:r>
            <a:endParaRPr kumimoji="1" lang="ja-JP" altLang="en-US" sz="2200" dirty="0">
              <a:latin typeface="Arial Black" panose="020B0A04020102020204" pitchFamily="34" charset="0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 rot="21304334">
            <a:off x="3609877" y="3584207"/>
            <a:ext cx="38496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200" dirty="0" smtClean="0">
                <a:latin typeface="Arial Black" panose="020B0A04020102020204" pitchFamily="34" charset="0"/>
              </a:rPr>
              <a:t>AM10:00~PM</a:t>
            </a:r>
            <a:r>
              <a:rPr kumimoji="1" lang="en-US" altLang="ja-JP" sz="2200" dirty="0">
                <a:latin typeface="Arial Black" panose="020B0A04020102020204" pitchFamily="34" charset="0"/>
              </a:rPr>
              <a:t>4</a:t>
            </a:r>
            <a:r>
              <a:rPr kumimoji="1" lang="en-US" altLang="ja-JP" sz="2200" dirty="0" smtClean="0">
                <a:latin typeface="Arial Black" panose="020B0A04020102020204" pitchFamily="34" charset="0"/>
              </a:rPr>
              <a:t>:00</a:t>
            </a:r>
            <a:endParaRPr kumimoji="1" lang="ja-JP" altLang="en-US" sz="2200" dirty="0">
              <a:latin typeface="Arial Black" panose="020B0A04020102020204" pitchFamily="34" charset="0"/>
            </a:endParaRPr>
          </a:p>
        </p:txBody>
      </p:sp>
      <p:sp>
        <p:nvSpPr>
          <p:cNvPr id="103" name="テキスト ボックス 102"/>
          <p:cNvSpPr txBox="1"/>
          <p:nvPr/>
        </p:nvSpPr>
        <p:spPr>
          <a:xfrm rot="21393861">
            <a:off x="2823435" y="4400617"/>
            <a:ext cx="30928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書道　写真　絵手紙</a:t>
            </a:r>
            <a:endParaRPr kumimoji="1"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川柳　水彩画　水墨画　</a:t>
            </a:r>
            <a:endParaRPr kumimoji="1"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手芸　絵本</a:t>
            </a:r>
            <a:endParaRPr kumimoji="1"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編物　染色　陶芸</a:t>
            </a:r>
            <a:endParaRPr kumimoji="1" lang="ja-JP" altLang="en-US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4128438" y="5784246"/>
            <a:ext cx="292510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手話ダンス　詩吟　ハンドベル</a:t>
            </a:r>
            <a:endParaRPr kumimoji="1"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アメリカンスクエアダンス</a:t>
            </a:r>
            <a:r>
              <a:rPr kumimoji="1"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朗読</a:t>
            </a:r>
            <a:r>
              <a:rPr kumimoji="1"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endParaRPr kumimoji="1"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レクリエーションダンス　</a:t>
            </a:r>
            <a:endParaRPr kumimoji="1"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クラッシクギター　</a:t>
            </a:r>
            <a:r>
              <a:rPr kumimoji="1"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合唱</a:t>
            </a:r>
            <a:endParaRPr kumimoji="1" lang="en-US" altLang="ja-JP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　　　　　</a:t>
            </a:r>
            <a:endParaRPr kumimoji="1" lang="ja-JP" altLang="en-US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　フォークソング</a:t>
            </a:r>
            <a:r>
              <a:rPr kumimoji="1"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童謡</a:t>
            </a:r>
            <a:endParaRPr kumimoji="1" lang="en-US" altLang="ja-JP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　柔力球</a:t>
            </a:r>
            <a:r>
              <a:rPr kumimoji="1" lang="ja-JP" altLang="en-US" sz="16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kumimoji="1"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大正琴</a:t>
            </a:r>
            <a:endParaRPr kumimoji="1"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kumimoji="1" lang="ja-JP" altLang="en-US" sz="16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</a:t>
            </a:r>
            <a:r>
              <a:rPr kumimoji="1" lang="ja-JP" altLang="en-US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kumimoji="1"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読み聞かせ</a:t>
            </a:r>
            <a:endParaRPr kumimoji="1" lang="ja-JP" altLang="en-US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131619" y="5426078"/>
            <a:ext cx="14787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カップケーキ</a:t>
            </a:r>
            <a:endParaRPr kumimoji="1" lang="en-US" altLang="ja-JP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en-US" altLang="ja-JP" sz="1400" dirty="0" err="1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i</a:t>
            </a:r>
            <a:r>
              <a:rPr kumimoji="1"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-youth</a:t>
            </a:r>
            <a:r>
              <a:rPr kumimoji="1"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カフェ</a:t>
            </a:r>
          </a:p>
        </p:txBody>
      </p:sp>
      <p:sp>
        <p:nvSpPr>
          <p:cNvPr id="118" name="テキスト ボックス 117"/>
          <p:cNvSpPr txBox="1"/>
          <p:nvPr/>
        </p:nvSpPr>
        <p:spPr>
          <a:xfrm>
            <a:off x="106998" y="7168027"/>
            <a:ext cx="19671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kumimoji="1"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レクリエーションダンス</a:t>
            </a:r>
            <a:endParaRPr kumimoji="1" lang="ja-JP" altLang="en-US" sz="1400" spc="-100" dirty="0">
              <a:solidFill>
                <a:prstClr val="black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400" dirty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そば</a:t>
            </a:r>
            <a:r>
              <a:rPr kumimoji="1" lang="ja-JP" altLang="en-US" sz="1400" dirty="0" smtClean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打ち</a:t>
            </a:r>
            <a:r>
              <a:rPr kumimoji="1"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endParaRPr kumimoji="1"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9" name="五角形 8"/>
          <p:cNvSpPr/>
          <p:nvPr/>
        </p:nvSpPr>
        <p:spPr>
          <a:xfrm>
            <a:off x="2773653" y="6321768"/>
            <a:ext cx="1830048" cy="2015700"/>
          </a:xfrm>
          <a:custGeom>
            <a:avLst/>
            <a:gdLst>
              <a:gd name="connsiteX0" fmla="*/ 2 w 2081093"/>
              <a:gd name="connsiteY0" fmla="*/ 746910 h 1955442"/>
              <a:gd name="connsiteX1" fmla="*/ 1040547 w 2081093"/>
              <a:gd name="connsiteY1" fmla="*/ 0 h 1955442"/>
              <a:gd name="connsiteX2" fmla="*/ 2081091 w 2081093"/>
              <a:gd name="connsiteY2" fmla="*/ 746910 h 1955442"/>
              <a:gd name="connsiteX3" fmla="*/ 1683638 w 2081093"/>
              <a:gd name="connsiteY3" fmla="*/ 1955437 h 1955442"/>
              <a:gd name="connsiteX4" fmla="*/ 397455 w 2081093"/>
              <a:gd name="connsiteY4" fmla="*/ 1955437 h 1955442"/>
              <a:gd name="connsiteX5" fmla="*/ 2 w 2081093"/>
              <a:gd name="connsiteY5" fmla="*/ 746910 h 1955442"/>
              <a:gd name="connsiteX0" fmla="*/ 0 w 2118259"/>
              <a:gd name="connsiteY0" fmla="*/ 18363 h 1955437"/>
              <a:gd name="connsiteX1" fmla="*/ 1077715 w 2118259"/>
              <a:gd name="connsiteY1" fmla="*/ 0 h 1955437"/>
              <a:gd name="connsiteX2" fmla="*/ 2118259 w 2118259"/>
              <a:gd name="connsiteY2" fmla="*/ 746910 h 1955437"/>
              <a:gd name="connsiteX3" fmla="*/ 1720806 w 2118259"/>
              <a:gd name="connsiteY3" fmla="*/ 1955437 h 1955437"/>
              <a:gd name="connsiteX4" fmla="*/ 434623 w 2118259"/>
              <a:gd name="connsiteY4" fmla="*/ 1955437 h 1955437"/>
              <a:gd name="connsiteX5" fmla="*/ 0 w 2118259"/>
              <a:gd name="connsiteY5" fmla="*/ 18363 h 1955437"/>
              <a:gd name="connsiteX0" fmla="*/ 0 w 2118259"/>
              <a:gd name="connsiteY0" fmla="*/ 18363 h 1955437"/>
              <a:gd name="connsiteX1" fmla="*/ 1077715 w 2118259"/>
              <a:gd name="connsiteY1" fmla="*/ 0 h 1955437"/>
              <a:gd name="connsiteX2" fmla="*/ 2118259 w 2118259"/>
              <a:gd name="connsiteY2" fmla="*/ 746910 h 1955437"/>
              <a:gd name="connsiteX3" fmla="*/ 1720806 w 2118259"/>
              <a:gd name="connsiteY3" fmla="*/ 1955437 h 1955437"/>
              <a:gd name="connsiteX4" fmla="*/ 33179 w 2118259"/>
              <a:gd name="connsiteY4" fmla="*/ 1955437 h 1955437"/>
              <a:gd name="connsiteX5" fmla="*/ 0 w 2118259"/>
              <a:gd name="connsiteY5" fmla="*/ 18363 h 1955437"/>
              <a:gd name="connsiteX0" fmla="*/ 0 w 2118259"/>
              <a:gd name="connsiteY0" fmla="*/ 18363 h 2014910"/>
              <a:gd name="connsiteX1" fmla="*/ 1077715 w 2118259"/>
              <a:gd name="connsiteY1" fmla="*/ 0 h 2014910"/>
              <a:gd name="connsiteX2" fmla="*/ 2118259 w 2118259"/>
              <a:gd name="connsiteY2" fmla="*/ 746910 h 2014910"/>
              <a:gd name="connsiteX3" fmla="*/ 1720806 w 2118259"/>
              <a:gd name="connsiteY3" fmla="*/ 1955437 h 2014910"/>
              <a:gd name="connsiteX4" fmla="*/ 33179 w 2118259"/>
              <a:gd name="connsiteY4" fmla="*/ 2014910 h 2014910"/>
              <a:gd name="connsiteX5" fmla="*/ 0 w 2118259"/>
              <a:gd name="connsiteY5" fmla="*/ 18363 h 2014910"/>
              <a:gd name="connsiteX0" fmla="*/ 0 w 2118259"/>
              <a:gd name="connsiteY0" fmla="*/ 18363 h 2014910"/>
              <a:gd name="connsiteX1" fmla="*/ 1077715 w 2118259"/>
              <a:gd name="connsiteY1" fmla="*/ 0 h 2014910"/>
              <a:gd name="connsiteX2" fmla="*/ 2118259 w 2118259"/>
              <a:gd name="connsiteY2" fmla="*/ 746910 h 2014910"/>
              <a:gd name="connsiteX3" fmla="*/ 1750542 w 2118259"/>
              <a:gd name="connsiteY3" fmla="*/ 1717545 h 2014910"/>
              <a:gd name="connsiteX4" fmla="*/ 33179 w 2118259"/>
              <a:gd name="connsiteY4" fmla="*/ 2014910 h 2014910"/>
              <a:gd name="connsiteX5" fmla="*/ 0 w 2118259"/>
              <a:gd name="connsiteY5" fmla="*/ 18363 h 2014910"/>
              <a:gd name="connsiteX0" fmla="*/ 0 w 1939839"/>
              <a:gd name="connsiteY0" fmla="*/ 18363 h 2014910"/>
              <a:gd name="connsiteX1" fmla="*/ 1077715 w 1939839"/>
              <a:gd name="connsiteY1" fmla="*/ 0 h 2014910"/>
              <a:gd name="connsiteX2" fmla="*/ 1939839 w 1939839"/>
              <a:gd name="connsiteY2" fmla="*/ 806383 h 2014910"/>
              <a:gd name="connsiteX3" fmla="*/ 1750542 w 1939839"/>
              <a:gd name="connsiteY3" fmla="*/ 1717545 h 2014910"/>
              <a:gd name="connsiteX4" fmla="*/ 33179 w 1939839"/>
              <a:gd name="connsiteY4" fmla="*/ 2014910 h 2014910"/>
              <a:gd name="connsiteX5" fmla="*/ 0 w 1939839"/>
              <a:gd name="connsiteY5" fmla="*/ 18363 h 2014910"/>
              <a:gd name="connsiteX0" fmla="*/ 0 w 1917536"/>
              <a:gd name="connsiteY0" fmla="*/ 0 h 2145230"/>
              <a:gd name="connsiteX1" fmla="*/ 1055412 w 1917536"/>
              <a:gd name="connsiteY1" fmla="*/ 130320 h 2145230"/>
              <a:gd name="connsiteX2" fmla="*/ 1917536 w 1917536"/>
              <a:gd name="connsiteY2" fmla="*/ 936703 h 2145230"/>
              <a:gd name="connsiteX3" fmla="*/ 1728239 w 1917536"/>
              <a:gd name="connsiteY3" fmla="*/ 1847865 h 2145230"/>
              <a:gd name="connsiteX4" fmla="*/ 10876 w 1917536"/>
              <a:gd name="connsiteY4" fmla="*/ 2145230 h 2145230"/>
              <a:gd name="connsiteX5" fmla="*/ 0 w 1917536"/>
              <a:gd name="connsiteY5" fmla="*/ 0 h 2145230"/>
              <a:gd name="connsiteX0" fmla="*/ 0 w 1917536"/>
              <a:gd name="connsiteY0" fmla="*/ 0 h 2145230"/>
              <a:gd name="connsiteX1" fmla="*/ 1100017 w 1917536"/>
              <a:gd name="connsiteY1" fmla="*/ 70847 h 2145230"/>
              <a:gd name="connsiteX2" fmla="*/ 1917536 w 1917536"/>
              <a:gd name="connsiteY2" fmla="*/ 936703 h 2145230"/>
              <a:gd name="connsiteX3" fmla="*/ 1728239 w 1917536"/>
              <a:gd name="connsiteY3" fmla="*/ 1847865 h 2145230"/>
              <a:gd name="connsiteX4" fmla="*/ 10876 w 1917536"/>
              <a:gd name="connsiteY4" fmla="*/ 2145230 h 2145230"/>
              <a:gd name="connsiteX5" fmla="*/ 0 w 1917536"/>
              <a:gd name="connsiteY5" fmla="*/ 0 h 2145230"/>
              <a:gd name="connsiteX0" fmla="*/ 0 w 1917536"/>
              <a:gd name="connsiteY0" fmla="*/ 0 h 2097651"/>
              <a:gd name="connsiteX1" fmla="*/ 1100017 w 1917536"/>
              <a:gd name="connsiteY1" fmla="*/ 70847 h 2097651"/>
              <a:gd name="connsiteX2" fmla="*/ 1917536 w 1917536"/>
              <a:gd name="connsiteY2" fmla="*/ 936703 h 2097651"/>
              <a:gd name="connsiteX3" fmla="*/ 1728239 w 1917536"/>
              <a:gd name="connsiteY3" fmla="*/ 1847865 h 2097651"/>
              <a:gd name="connsiteX4" fmla="*/ 1295 w 1917536"/>
              <a:gd name="connsiteY4" fmla="*/ 2097651 h 2097651"/>
              <a:gd name="connsiteX5" fmla="*/ 0 w 1917536"/>
              <a:gd name="connsiteY5" fmla="*/ 0 h 2097651"/>
              <a:gd name="connsiteX0" fmla="*/ 0 w 1917536"/>
              <a:gd name="connsiteY0" fmla="*/ 0 h 2097651"/>
              <a:gd name="connsiteX1" fmla="*/ 1100017 w 1917536"/>
              <a:gd name="connsiteY1" fmla="*/ 70847 h 2097651"/>
              <a:gd name="connsiteX2" fmla="*/ 1917536 w 1917536"/>
              <a:gd name="connsiteY2" fmla="*/ 936703 h 2097651"/>
              <a:gd name="connsiteX3" fmla="*/ 1737820 w 1917536"/>
              <a:gd name="connsiteY3" fmla="*/ 1828834 h 2097651"/>
              <a:gd name="connsiteX4" fmla="*/ 1295 w 1917536"/>
              <a:gd name="connsiteY4" fmla="*/ 2097651 h 2097651"/>
              <a:gd name="connsiteX5" fmla="*/ 0 w 1917536"/>
              <a:gd name="connsiteY5" fmla="*/ 0 h 2097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17536" h="2097651">
                <a:moveTo>
                  <a:pt x="0" y="0"/>
                </a:moveTo>
                <a:lnTo>
                  <a:pt x="1100017" y="70847"/>
                </a:lnTo>
                <a:lnTo>
                  <a:pt x="1917536" y="936703"/>
                </a:lnTo>
                <a:lnTo>
                  <a:pt x="1737820" y="1828834"/>
                </a:lnTo>
                <a:cubicBezTo>
                  <a:pt x="1165366" y="1927956"/>
                  <a:pt x="573749" y="1998529"/>
                  <a:pt x="1295" y="2097651"/>
                </a:cubicBezTo>
                <a:cubicBezTo>
                  <a:pt x="-2330" y="1382574"/>
                  <a:pt x="3625" y="715077"/>
                  <a:pt x="0" y="0"/>
                </a:cubicBezTo>
                <a:close/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>
                <a:solidFill>
                  <a:schemeClr val="bg1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640366" y="5727404"/>
            <a:ext cx="8846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ハ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 rot="470567">
            <a:off x="3097812" y="5793985"/>
            <a:ext cx="8846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フ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 rot="2762177">
            <a:off x="3856343" y="6251062"/>
            <a:ext cx="8846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ー</a:t>
            </a:r>
          </a:p>
        </p:txBody>
      </p:sp>
      <p:sp>
        <p:nvSpPr>
          <p:cNvPr id="69" name="テキスト ボックス 68"/>
          <p:cNvSpPr txBox="1"/>
          <p:nvPr/>
        </p:nvSpPr>
        <p:spPr>
          <a:xfrm rot="1346953">
            <a:off x="3530443" y="5872491"/>
            <a:ext cx="7275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 smtClean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ォ</a:t>
            </a:r>
            <a:endParaRPr kumimoji="1" lang="en-US" altLang="ja-JP" sz="4000" dirty="0" smtClean="0">
              <a:ln w="28575">
                <a:solidFill>
                  <a:schemeClr val="tx1"/>
                </a:solidFill>
              </a:ln>
              <a:solidFill>
                <a:schemeClr val="bg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4090971" y="6555393"/>
            <a:ext cx="7537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マ</a:t>
            </a: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4173207" y="7010151"/>
            <a:ext cx="8846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ン</a:t>
            </a: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4199145" y="7474419"/>
            <a:ext cx="8846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 smtClean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ス</a:t>
            </a:r>
            <a:endParaRPr kumimoji="1" lang="ja-JP" altLang="en-US" sz="4000" dirty="0">
              <a:ln w="28575">
                <a:solidFill>
                  <a:schemeClr val="tx1"/>
                </a:solidFill>
              </a:ln>
              <a:solidFill>
                <a:schemeClr val="bg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11" name="五角形 10"/>
          <p:cNvSpPr/>
          <p:nvPr/>
        </p:nvSpPr>
        <p:spPr>
          <a:xfrm rot="21359513">
            <a:off x="4688072" y="4243642"/>
            <a:ext cx="2046327" cy="1628851"/>
          </a:xfrm>
          <a:custGeom>
            <a:avLst/>
            <a:gdLst>
              <a:gd name="connsiteX0" fmla="*/ 2 w 2314461"/>
              <a:gd name="connsiteY0" fmla="*/ 516927 h 1353335"/>
              <a:gd name="connsiteX1" fmla="*/ 1157231 w 2314461"/>
              <a:gd name="connsiteY1" fmla="*/ 0 h 1353335"/>
              <a:gd name="connsiteX2" fmla="*/ 2314459 w 2314461"/>
              <a:gd name="connsiteY2" fmla="*/ 516927 h 1353335"/>
              <a:gd name="connsiteX3" fmla="*/ 1872437 w 2314461"/>
              <a:gd name="connsiteY3" fmla="*/ 1353332 h 1353335"/>
              <a:gd name="connsiteX4" fmla="*/ 442024 w 2314461"/>
              <a:gd name="connsiteY4" fmla="*/ 1353332 h 1353335"/>
              <a:gd name="connsiteX5" fmla="*/ 2 w 2314461"/>
              <a:gd name="connsiteY5" fmla="*/ 516927 h 1353335"/>
              <a:gd name="connsiteX0" fmla="*/ 0 w 2314457"/>
              <a:gd name="connsiteY0" fmla="*/ 516927 h 1405371"/>
              <a:gd name="connsiteX1" fmla="*/ 1157229 w 2314457"/>
              <a:gd name="connsiteY1" fmla="*/ 0 h 1405371"/>
              <a:gd name="connsiteX2" fmla="*/ 2314457 w 2314457"/>
              <a:gd name="connsiteY2" fmla="*/ 516927 h 1405371"/>
              <a:gd name="connsiteX3" fmla="*/ 1872435 w 2314457"/>
              <a:gd name="connsiteY3" fmla="*/ 1353332 h 1405371"/>
              <a:gd name="connsiteX4" fmla="*/ 315641 w 2314457"/>
              <a:gd name="connsiteY4" fmla="*/ 1405371 h 1405371"/>
              <a:gd name="connsiteX5" fmla="*/ 0 w 2314457"/>
              <a:gd name="connsiteY5" fmla="*/ 516927 h 1405371"/>
              <a:gd name="connsiteX0" fmla="*/ 0 w 2314457"/>
              <a:gd name="connsiteY0" fmla="*/ 516927 h 1531751"/>
              <a:gd name="connsiteX1" fmla="*/ 1157229 w 2314457"/>
              <a:gd name="connsiteY1" fmla="*/ 0 h 1531751"/>
              <a:gd name="connsiteX2" fmla="*/ 2314457 w 2314457"/>
              <a:gd name="connsiteY2" fmla="*/ 516927 h 1531751"/>
              <a:gd name="connsiteX3" fmla="*/ 1850132 w 2314457"/>
              <a:gd name="connsiteY3" fmla="*/ 1531751 h 1531751"/>
              <a:gd name="connsiteX4" fmla="*/ 315641 w 2314457"/>
              <a:gd name="connsiteY4" fmla="*/ 1405371 h 1531751"/>
              <a:gd name="connsiteX5" fmla="*/ 0 w 2314457"/>
              <a:gd name="connsiteY5" fmla="*/ 516927 h 1531751"/>
              <a:gd name="connsiteX0" fmla="*/ 0 w 1875842"/>
              <a:gd name="connsiteY0" fmla="*/ 516927 h 1531751"/>
              <a:gd name="connsiteX1" fmla="*/ 1157229 w 1875842"/>
              <a:gd name="connsiteY1" fmla="*/ 0 h 1531751"/>
              <a:gd name="connsiteX2" fmla="*/ 1875842 w 1875842"/>
              <a:gd name="connsiteY2" fmla="*/ 368244 h 1531751"/>
              <a:gd name="connsiteX3" fmla="*/ 1850132 w 1875842"/>
              <a:gd name="connsiteY3" fmla="*/ 1531751 h 1531751"/>
              <a:gd name="connsiteX4" fmla="*/ 315641 w 1875842"/>
              <a:gd name="connsiteY4" fmla="*/ 1405371 h 1531751"/>
              <a:gd name="connsiteX5" fmla="*/ 0 w 1875842"/>
              <a:gd name="connsiteY5" fmla="*/ 516927 h 1531751"/>
              <a:gd name="connsiteX0" fmla="*/ 0 w 1875842"/>
              <a:gd name="connsiteY0" fmla="*/ 360810 h 1375634"/>
              <a:gd name="connsiteX1" fmla="*/ 1157229 w 1875842"/>
              <a:gd name="connsiteY1" fmla="*/ 0 h 1375634"/>
              <a:gd name="connsiteX2" fmla="*/ 1875842 w 1875842"/>
              <a:gd name="connsiteY2" fmla="*/ 212127 h 1375634"/>
              <a:gd name="connsiteX3" fmla="*/ 1850132 w 1875842"/>
              <a:gd name="connsiteY3" fmla="*/ 1375634 h 1375634"/>
              <a:gd name="connsiteX4" fmla="*/ 315641 w 1875842"/>
              <a:gd name="connsiteY4" fmla="*/ 1249254 h 1375634"/>
              <a:gd name="connsiteX5" fmla="*/ 0 w 1875842"/>
              <a:gd name="connsiteY5" fmla="*/ 360810 h 1375634"/>
              <a:gd name="connsiteX0" fmla="*/ 0 w 1875842"/>
              <a:gd name="connsiteY0" fmla="*/ 167522 h 1182346"/>
              <a:gd name="connsiteX1" fmla="*/ 629405 w 1875842"/>
              <a:gd name="connsiteY1" fmla="*/ 0 h 1182346"/>
              <a:gd name="connsiteX2" fmla="*/ 1875842 w 1875842"/>
              <a:gd name="connsiteY2" fmla="*/ 18839 h 1182346"/>
              <a:gd name="connsiteX3" fmla="*/ 1850132 w 1875842"/>
              <a:gd name="connsiteY3" fmla="*/ 1182346 h 1182346"/>
              <a:gd name="connsiteX4" fmla="*/ 315641 w 1875842"/>
              <a:gd name="connsiteY4" fmla="*/ 1055966 h 1182346"/>
              <a:gd name="connsiteX5" fmla="*/ 0 w 1875842"/>
              <a:gd name="connsiteY5" fmla="*/ 167522 h 1182346"/>
              <a:gd name="connsiteX0" fmla="*/ 0 w 1942749"/>
              <a:gd name="connsiteY0" fmla="*/ 502059 h 1182346"/>
              <a:gd name="connsiteX1" fmla="*/ 696312 w 1942749"/>
              <a:gd name="connsiteY1" fmla="*/ 0 h 1182346"/>
              <a:gd name="connsiteX2" fmla="*/ 1942749 w 1942749"/>
              <a:gd name="connsiteY2" fmla="*/ 18839 h 1182346"/>
              <a:gd name="connsiteX3" fmla="*/ 1917039 w 1942749"/>
              <a:gd name="connsiteY3" fmla="*/ 1182346 h 1182346"/>
              <a:gd name="connsiteX4" fmla="*/ 382548 w 1942749"/>
              <a:gd name="connsiteY4" fmla="*/ 1055966 h 1182346"/>
              <a:gd name="connsiteX5" fmla="*/ 0 w 1942749"/>
              <a:gd name="connsiteY5" fmla="*/ 502059 h 1182346"/>
              <a:gd name="connsiteX0" fmla="*/ 0 w 1942749"/>
              <a:gd name="connsiteY0" fmla="*/ 502059 h 1182346"/>
              <a:gd name="connsiteX1" fmla="*/ 696312 w 1942749"/>
              <a:gd name="connsiteY1" fmla="*/ 0 h 1182346"/>
              <a:gd name="connsiteX2" fmla="*/ 1942749 w 1942749"/>
              <a:gd name="connsiteY2" fmla="*/ 18839 h 1182346"/>
              <a:gd name="connsiteX3" fmla="*/ 1917039 w 1942749"/>
              <a:gd name="connsiteY3" fmla="*/ 1182346 h 1182346"/>
              <a:gd name="connsiteX4" fmla="*/ 55446 w 1942749"/>
              <a:gd name="connsiteY4" fmla="*/ 1003927 h 1182346"/>
              <a:gd name="connsiteX5" fmla="*/ 0 w 1942749"/>
              <a:gd name="connsiteY5" fmla="*/ 502059 h 1182346"/>
              <a:gd name="connsiteX0" fmla="*/ 0 w 1942749"/>
              <a:gd name="connsiteY0" fmla="*/ 539229 h 1219516"/>
              <a:gd name="connsiteX1" fmla="*/ 644273 w 1942749"/>
              <a:gd name="connsiteY1" fmla="*/ 0 h 1219516"/>
              <a:gd name="connsiteX2" fmla="*/ 1942749 w 1942749"/>
              <a:gd name="connsiteY2" fmla="*/ 56009 h 1219516"/>
              <a:gd name="connsiteX3" fmla="*/ 1917039 w 1942749"/>
              <a:gd name="connsiteY3" fmla="*/ 1219516 h 1219516"/>
              <a:gd name="connsiteX4" fmla="*/ 55446 w 1942749"/>
              <a:gd name="connsiteY4" fmla="*/ 1041097 h 1219516"/>
              <a:gd name="connsiteX5" fmla="*/ 0 w 1942749"/>
              <a:gd name="connsiteY5" fmla="*/ 539229 h 1219516"/>
              <a:gd name="connsiteX0" fmla="*/ 0 w 1965051"/>
              <a:gd name="connsiteY0" fmla="*/ 631903 h 1312190"/>
              <a:gd name="connsiteX1" fmla="*/ 644273 w 1965051"/>
              <a:gd name="connsiteY1" fmla="*/ 92674 h 1312190"/>
              <a:gd name="connsiteX2" fmla="*/ 1965051 w 1965051"/>
              <a:gd name="connsiteY2" fmla="*/ 0 h 1312190"/>
              <a:gd name="connsiteX3" fmla="*/ 1917039 w 1965051"/>
              <a:gd name="connsiteY3" fmla="*/ 1312190 h 1312190"/>
              <a:gd name="connsiteX4" fmla="*/ 55446 w 1965051"/>
              <a:gd name="connsiteY4" fmla="*/ 1133771 h 1312190"/>
              <a:gd name="connsiteX5" fmla="*/ 0 w 1965051"/>
              <a:gd name="connsiteY5" fmla="*/ 631903 h 1312190"/>
              <a:gd name="connsiteX0" fmla="*/ 0 w 1965051"/>
              <a:gd name="connsiteY0" fmla="*/ 631903 h 1312190"/>
              <a:gd name="connsiteX1" fmla="*/ 640583 w 1965051"/>
              <a:gd name="connsiteY1" fmla="*/ 12993 h 1312190"/>
              <a:gd name="connsiteX2" fmla="*/ 1965051 w 1965051"/>
              <a:gd name="connsiteY2" fmla="*/ 0 h 1312190"/>
              <a:gd name="connsiteX3" fmla="*/ 1917039 w 1965051"/>
              <a:gd name="connsiteY3" fmla="*/ 1312190 h 1312190"/>
              <a:gd name="connsiteX4" fmla="*/ 55446 w 1965051"/>
              <a:gd name="connsiteY4" fmla="*/ 1133771 h 1312190"/>
              <a:gd name="connsiteX5" fmla="*/ 0 w 1965051"/>
              <a:gd name="connsiteY5" fmla="*/ 631903 h 1312190"/>
              <a:gd name="connsiteX0" fmla="*/ 0 w 2035671"/>
              <a:gd name="connsiteY0" fmla="*/ 636379 h 1316666"/>
              <a:gd name="connsiteX1" fmla="*/ 640583 w 2035671"/>
              <a:gd name="connsiteY1" fmla="*/ 17469 h 1316666"/>
              <a:gd name="connsiteX2" fmla="*/ 2035671 w 2035671"/>
              <a:gd name="connsiteY2" fmla="*/ 0 h 1316666"/>
              <a:gd name="connsiteX3" fmla="*/ 1917039 w 2035671"/>
              <a:gd name="connsiteY3" fmla="*/ 1316666 h 1316666"/>
              <a:gd name="connsiteX4" fmla="*/ 55446 w 2035671"/>
              <a:gd name="connsiteY4" fmla="*/ 1138247 h 1316666"/>
              <a:gd name="connsiteX5" fmla="*/ 0 w 2035671"/>
              <a:gd name="connsiteY5" fmla="*/ 636379 h 1316666"/>
              <a:gd name="connsiteX0" fmla="*/ 0 w 1994316"/>
              <a:gd name="connsiteY0" fmla="*/ 621271 h 1301558"/>
              <a:gd name="connsiteX1" fmla="*/ 640583 w 1994316"/>
              <a:gd name="connsiteY1" fmla="*/ 2361 h 1301558"/>
              <a:gd name="connsiteX2" fmla="*/ 1994316 w 1994316"/>
              <a:gd name="connsiteY2" fmla="*/ 0 h 1301558"/>
              <a:gd name="connsiteX3" fmla="*/ 1917039 w 1994316"/>
              <a:gd name="connsiteY3" fmla="*/ 1301558 h 1301558"/>
              <a:gd name="connsiteX4" fmla="*/ 55446 w 1994316"/>
              <a:gd name="connsiteY4" fmla="*/ 1123139 h 1301558"/>
              <a:gd name="connsiteX5" fmla="*/ 0 w 1994316"/>
              <a:gd name="connsiteY5" fmla="*/ 621271 h 1301558"/>
              <a:gd name="connsiteX0" fmla="*/ 0 w 1994316"/>
              <a:gd name="connsiteY0" fmla="*/ 621271 h 1351806"/>
              <a:gd name="connsiteX1" fmla="*/ 640583 w 1994316"/>
              <a:gd name="connsiteY1" fmla="*/ 2361 h 1351806"/>
              <a:gd name="connsiteX2" fmla="*/ 1994316 w 1994316"/>
              <a:gd name="connsiteY2" fmla="*/ 0 h 1351806"/>
              <a:gd name="connsiteX3" fmla="*/ 1872886 w 1994316"/>
              <a:gd name="connsiteY3" fmla="*/ 1351806 h 1351806"/>
              <a:gd name="connsiteX4" fmla="*/ 55446 w 1994316"/>
              <a:gd name="connsiteY4" fmla="*/ 1123139 h 1351806"/>
              <a:gd name="connsiteX5" fmla="*/ 0 w 1994316"/>
              <a:gd name="connsiteY5" fmla="*/ 621271 h 1351806"/>
              <a:gd name="connsiteX0" fmla="*/ 0 w 1994316"/>
              <a:gd name="connsiteY0" fmla="*/ 621271 h 1326683"/>
              <a:gd name="connsiteX1" fmla="*/ 640583 w 1994316"/>
              <a:gd name="connsiteY1" fmla="*/ 2361 h 1326683"/>
              <a:gd name="connsiteX2" fmla="*/ 1994316 w 1994316"/>
              <a:gd name="connsiteY2" fmla="*/ 0 h 1326683"/>
              <a:gd name="connsiteX3" fmla="*/ 1894962 w 1994316"/>
              <a:gd name="connsiteY3" fmla="*/ 1326683 h 1326683"/>
              <a:gd name="connsiteX4" fmla="*/ 55446 w 1994316"/>
              <a:gd name="connsiteY4" fmla="*/ 1123139 h 1326683"/>
              <a:gd name="connsiteX5" fmla="*/ 0 w 1994316"/>
              <a:gd name="connsiteY5" fmla="*/ 621271 h 1326683"/>
              <a:gd name="connsiteX0" fmla="*/ 0 w 1994316"/>
              <a:gd name="connsiteY0" fmla="*/ 621271 h 1396169"/>
              <a:gd name="connsiteX1" fmla="*/ 640583 w 1994316"/>
              <a:gd name="connsiteY1" fmla="*/ 2361 h 1396169"/>
              <a:gd name="connsiteX2" fmla="*/ 1994316 w 1994316"/>
              <a:gd name="connsiteY2" fmla="*/ 0 h 1396169"/>
              <a:gd name="connsiteX3" fmla="*/ 1885232 w 1994316"/>
              <a:gd name="connsiteY3" fmla="*/ 1396169 h 1396169"/>
              <a:gd name="connsiteX4" fmla="*/ 55446 w 1994316"/>
              <a:gd name="connsiteY4" fmla="*/ 1123139 h 1396169"/>
              <a:gd name="connsiteX5" fmla="*/ 0 w 1994316"/>
              <a:gd name="connsiteY5" fmla="*/ 621271 h 1396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4316" h="1396169">
                <a:moveTo>
                  <a:pt x="0" y="621271"/>
                </a:moveTo>
                <a:lnTo>
                  <a:pt x="640583" y="2361"/>
                </a:lnTo>
                <a:lnTo>
                  <a:pt x="1994316" y="0"/>
                </a:lnTo>
                <a:lnTo>
                  <a:pt x="1885232" y="1396169"/>
                </a:lnTo>
                <a:lnTo>
                  <a:pt x="55446" y="1123139"/>
                </a:lnTo>
                <a:lnTo>
                  <a:pt x="0" y="621271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/>
          <p:cNvSpPr txBox="1"/>
          <p:nvPr/>
        </p:nvSpPr>
        <p:spPr>
          <a:xfrm rot="20501345">
            <a:off x="4558790" y="4212134"/>
            <a:ext cx="8846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 smtClean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作</a:t>
            </a:r>
            <a:endParaRPr kumimoji="1" lang="ja-JP" altLang="en-US" sz="4000" dirty="0">
              <a:ln w="28575">
                <a:solidFill>
                  <a:sysClr val="windowText" lastClr="000000"/>
                </a:solidFill>
              </a:ln>
              <a:solidFill>
                <a:schemeClr val="bg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 rot="20985356">
            <a:off x="5053982" y="3966918"/>
            <a:ext cx="8846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 smtClean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品</a:t>
            </a:r>
            <a:endParaRPr kumimoji="1" lang="ja-JP" altLang="en-US" sz="4000" dirty="0">
              <a:ln w="28575">
                <a:solidFill>
                  <a:sysClr val="windowText" lastClr="000000"/>
                </a:solidFill>
              </a:ln>
              <a:solidFill>
                <a:schemeClr val="bg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75" name="テキスト ボックス 74"/>
          <p:cNvSpPr txBox="1"/>
          <p:nvPr/>
        </p:nvSpPr>
        <p:spPr>
          <a:xfrm rot="191340">
            <a:off x="5603679" y="3921401"/>
            <a:ext cx="8846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 smtClean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展</a:t>
            </a:r>
            <a:endParaRPr kumimoji="1" lang="ja-JP" altLang="en-US" sz="4000" dirty="0">
              <a:ln w="28575">
                <a:solidFill>
                  <a:sysClr val="windowText" lastClr="000000"/>
                </a:solidFill>
              </a:ln>
              <a:solidFill>
                <a:schemeClr val="bg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76" name="テキスト ボックス 75"/>
          <p:cNvSpPr txBox="1"/>
          <p:nvPr/>
        </p:nvSpPr>
        <p:spPr>
          <a:xfrm rot="470567">
            <a:off x="6135037" y="3971027"/>
            <a:ext cx="8846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 smtClean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示</a:t>
            </a:r>
            <a:endParaRPr kumimoji="1" lang="ja-JP" altLang="en-US" sz="4000" dirty="0">
              <a:ln w="28575">
                <a:solidFill>
                  <a:sysClr val="windowText" lastClr="000000"/>
                </a:solidFill>
              </a:ln>
              <a:solidFill>
                <a:schemeClr val="bg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12" name="台形 11"/>
          <p:cNvSpPr/>
          <p:nvPr/>
        </p:nvSpPr>
        <p:spPr>
          <a:xfrm>
            <a:off x="1069573" y="8213183"/>
            <a:ext cx="3775143" cy="1566684"/>
          </a:xfrm>
          <a:custGeom>
            <a:avLst/>
            <a:gdLst>
              <a:gd name="connsiteX0" fmla="*/ 0 w 5144704"/>
              <a:gd name="connsiteY0" fmla="*/ 1048259 h 1048259"/>
              <a:gd name="connsiteX1" fmla="*/ 262065 w 5144704"/>
              <a:gd name="connsiteY1" fmla="*/ 0 h 1048259"/>
              <a:gd name="connsiteX2" fmla="*/ 4882639 w 5144704"/>
              <a:gd name="connsiteY2" fmla="*/ 0 h 1048259"/>
              <a:gd name="connsiteX3" fmla="*/ 5144704 w 5144704"/>
              <a:gd name="connsiteY3" fmla="*/ 1048259 h 1048259"/>
              <a:gd name="connsiteX4" fmla="*/ 0 w 5144704"/>
              <a:gd name="connsiteY4" fmla="*/ 1048259 h 1048259"/>
              <a:gd name="connsiteX0" fmla="*/ 102209 w 4882639"/>
              <a:gd name="connsiteY0" fmla="*/ 1040824 h 1048259"/>
              <a:gd name="connsiteX1" fmla="*/ 0 w 4882639"/>
              <a:gd name="connsiteY1" fmla="*/ 0 h 1048259"/>
              <a:gd name="connsiteX2" fmla="*/ 4620574 w 4882639"/>
              <a:gd name="connsiteY2" fmla="*/ 0 h 1048259"/>
              <a:gd name="connsiteX3" fmla="*/ 4882639 w 4882639"/>
              <a:gd name="connsiteY3" fmla="*/ 1048259 h 1048259"/>
              <a:gd name="connsiteX4" fmla="*/ 102209 w 4882639"/>
              <a:gd name="connsiteY4" fmla="*/ 1040824 h 1048259"/>
              <a:gd name="connsiteX0" fmla="*/ 421877 w 5202307"/>
              <a:gd name="connsiteY0" fmla="*/ 1115166 h 1122601"/>
              <a:gd name="connsiteX1" fmla="*/ 0 w 5202307"/>
              <a:gd name="connsiteY1" fmla="*/ 0 h 1122601"/>
              <a:gd name="connsiteX2" fmla="*/ 4940242 w 5202307"/>
              <a:gd name="connsiteY2" fmla="*/ 74342 h 1122601"/>
              <a:gd name="connsiteX3" fmla="*/ 5202307 w 5202307"/>
              <a:gd name="connsiteY3" fmla="*/ 1122601 h 1122601"/>
              <a:gd name="connsiteX4" fmla="*/ 421877 w 5202307"/>
              <a:gd name="connsiteY4" fmla="*/ 1115166 h 1122601"/>
              <a:gd name="connsiteX0" fmla="*/ 421877 w 5202307"/>
              <a:gd name="connsiteY0" fmla="*/ 1613253 h 1620688"/>
              <a:gd name="connsiteX1" fmla="*/ 0 w 5202307"/>
              <a:gd name="connsiteY1" fmla="*/ 498087 h 1620688"/>
              <a:gd name="connsiteX2" fmla="*/ 4969978 w 5202307"/>
              <a:gd name="connsiteY2" fmla="*/ 0 h 1620688"/>
              <a:gd name="connsiteX3" fmla="*/ 5202307 w 5202307"/>
              <a:gd name="connsiteY3" fmla="*/ 1620688 h 1620688"/>
              <a:gd name="connsiteX4" fmla="*/ 421877 w 5202307"/>
              <a:gd name="connsiteY4" fmla="*/ 1613253 h 1620688"/>
              <a:gd name="connsiteX0" fmla="*/ 399575 w 5180005"/>
              <a:gd name="connsiteY0" fmla="*/ 1613253 h 1620688"/>
              <a:gd name="connsiteX1" fmla="*/ 0 w 5180005"/>
              <a:gd name="connsiteY1" fmla="*/ 602165 h 1620688"/>
              <a:gd name="connsiteX2" fmla="*/ 4947676 w 5180005"/>
              <a:gd name="connsiteY2" fmla="*/ 0 h 1620688"/>
              <a:gd name="connsiteX3" fmla="*/ 5180005 w 5180005"/>
              <a:gd name="connsiteY3" fmla="*/ 1620688 h 1620688"/>
              <a:gd name="connsiteX4" fmla="*/ 399575 w 5180005"/>
              <a:gd name="connsiteY4" fmla="*/ 1613253 h 1620688"/>
              <a:gd name="connsiteX0" fmla="*/ 399575 w 5009020"/>
              <a:gd name="connsiteY0" fmla="*/ 1613253 h 1628122"/>
              <a:gd name="connsiteX1" fmla="*/ 0 w 5009020"/>
              <a:gd name="connsiteY1" fmla="*/ 602165 h 1628122"/>
              <a:gd name="connsiteX2" fmla="*/ 4947676 w 5009020"/>
              <a:gd name="connsiteY2" fmla="*/ 0 h 1628122"/>
              <a:gd name="connsiteX3" fmla="*/ 5009020 w 5009020"/>
              <a:gd name="connsiteY3" fmla="*/ 1628122 h 1628122"/>
              <a:gd name="connsiteX4" fmla="*/ 399575 w 5009020"/>
              <a:gd name="connsiteY4" fmla="*/ 1613253 h 1628122"/>
              <a:gd name="connsiteX0" fmla="*/ 399575 w 4979283"/>
              <a:gd name="connsiteY0" fmla="*/ 1613253 h 1628122"/>
              <a:gd name="connsiteX1" fmla="*/ 0 w 4979283"/>
              <a:gd name="connsiteY1" fmla="*/ 602165 h 1628122"/>
              <a:gd name="connsiteX2" fmla="*/ 4947676 w 4979283"/>
              <a:gd name="connsiteY2" fmla="*/ 0 h 1628122"/>
              <a:gd name="connsiteX3" fmla="*/ 4979283 w 4979283"/>
              <a:gd name="connsiteY3" fmla="*/ 1628122 h 1628122"/>
              <a:gd name="connsiteX4" fmla="*/ 399575 w 4979283"/>
              <a:gd name="connsiteY4" fmla="*/ 1613253 h 1628122"/>
              <a:gd name="connsiteX0" fmla="*/ 407009 w 4979283"/>
              <a:gd name="connsiteY0" fmla="*/ 1635555 h 1635555"/>
              <a:gd name="connsiteX1" fmla="*/ 0 w 4979283"/>
              <a:gd name="connsiteY1" fmla="*/ 602165 h 1635555"/>
              <a:gd name="connsiteX2" fmla="*/ 4947676 w 4979283"/>
              <a:gd name="connsiteY2" fmla="*/ 0 h 1635555"/>
              <a:gd name="connsiteX3" fmla="*/ 4979283 w 4979283"/>
              <a:gd name="connsiteY3" fmla="*/ 1628122 h 1635555"/>
              <a:gd name="connsiteX4" fmla="*/ 407009 w 4979283"/>
              <a:gd name="connsiteY4" fmla="*/ 1635555 h 1635555"/>
              <a:gd name="connsiteX0" fmla="*/ 332667 w 4904941"/>
              <a:gd name="connsiteY0" fmla="*/ 1635555 h 1635555"/>
              <a:gd name="connsiteX1" fmla="*/ 0 w 4904941"/>
              <a:gd name="connsiteY1" fmla="*/ 609599 h 1635555"/>
              <a:gd name="connsiteX2" fmla="*/ 4873334 w 4904941"/>
              <a:gd name="connsiteY2" fmla="*/ 0 h 1635555"/>
              <a:gd name="connsiteX3" fmla="*/ 4904941 w 4904941"/>
              <a:gd name="connsiteY3" fmla="*/ 1628122 h 1635555"/>
              <a:gd name="connsiteX4" fmla="*/ 332667 w 4904941"/>
              <a:gd name="connsiteY4" fmla="*/ 1635555 h 1635555"/>
              <a:gd name="connsiteX0" fmla="*/ 332667 w 4904941"/>
              <a:gd name="connsiteY0" fmla="*/ 1481149 h 1481149"/>
              <a:gd name="connsiteX1" fmla="*/ 0 w 4904941"/>
              <a:gd name="connsiteY1" fmla="*/ 455193 h 1481149"/>
              <a:gd name="connsiteX2" fmla="*/ 3779052 w 4904941"/>
              <a:gd name="connsiteY2" fmla="*/ 0 h 1481149"/>
              <a:gd name="connsiteX3" fmla="*/ 4904941 w 4904941"/>
              <a:gd name="connsiteY3" fmla="*/ 1473716 h 1481149"/>
              <a:gd name="connsiteX4" fmla="*/ 332667 w 4904941"/>
              <a:gd name="connsiteY4" fmla="*/ 1481149 h 1481149"/>
              <a:gd name="connsiteX0" fmla="*/ 332667 w 3795669"/>
              <a:gd name="connsiteY0" fmla="*/ 1481149 h 1481149"/>
              <a:gd name="connsiteX1" fmla="*/ 0 w 3795669"/>
              <a:gd name="connsiteY1" fmla="*/ 455193 h 1481149"/>
              <a:gd name="connsiteX2" fmla="*/ 3779052 w 3795669"/>
              <a:gd name="connsiteY2" fmla="*/ 0 h 1481149"/>
              <a:gd name="connsiteX3" fmla="*/ 3795669 w 3795669"/>
              <a:gd name="connsiteY3" fmla="*/ 1458276 h 1481149"/>
              <a:gd name="connsiteX4" fmla="*/ 332667 w 3795669"/>
              <a:gd name="connsiteY4" fmla="*/ 1481149 h 1481149"/>
              <a:gd name="connsiteX0" fmla="*/ 332667 w 3795669"/>
              <a:gd name="connsiteY0" fmla="*/ 1496590 h 1496590"/>
              <a:gd name="connsiteX1" fmla="*/ 0 w 3795669"/>
              <a:gd name="connsiteY1" fmla="*/ 470634 h 1496590"/>
              <a:gd name="connsiteX2" fmla="*/ 3509229 w 3795669"/>
              <a:gd name="connsiteY2" fmla="*/ 0 h 1496590"/>
              <a:gd name="connsiteX3" fmla="*/ 3795669 w 3795669"/>
              <a:gd name="connsiteY3" fmla="*/ 1473717 h 1496590"/>
              <a:gd name="connsiteX4" fmla="*/ 332667 w 3795669"/>
              <a:gd name="connsiteY4" fmla="*/ 1496590 h 1496590"/>
              <a:gd name="connsiteX0" fmla="*/ 332667 w 3615788"/>
              <a:gd name="connsiteY0" fmla="*/ 1496590 h 1496590"/>
              <a:gd name="connsiteX1" fmla="*/ 0 w 3615788"/>
              <a:gd name="connsiteY1" fmla="*/ 470634 h 1496590"/>
              <a:gd name="connsiteX2" fmla="*/ 3509229 w 3615788"/>
              <a:gd name="connsiteY2" fmla="*/ 0 h 1496590"/>
              <a:gd name="connsiteX3" fmla="*/ 3615788 w 3615788"/>
              <a:gd name="connsiteY3" fmla="*/ 1458275 h 1496590"/>
              <a:gd name="connsiteX4" fmla="*/ 332667 w 3615788"/>
              <a:gd name="connsiteY4" fmla="*/ 1496590 h 1496590"/>
              <a:gd name="connsiteX0" fmla="*/ 332667 w 3644140"/>
              <a:gd name="connsiteY0" fmla="*/ 1512032 h 1512032"/>
              <a:gd name="connsiteX1" fmla="*/ 0 w 3644140"/>
              <a:gd name="connsiteY1" fmla="*/ 486076 h 1512032"/>
              <a:gd name="connsiteX2" fmla="*/ 3644140 w 3644140"/>
              <a:gd name="connsiteY2" fmla="*/ 0 h 1512032"/>
              <a:gd name="connsiteX3" fmla="*/ 3615788 w 3644140"/>
              <a:gd name="connsiteY3" fmla="*/ 1473717 h 1512032"/>
              <a:gd name="connsiteX4" fmla="*/ 332667 w 3644140"/>
              <a:gd name="connsiteY4" fmla="*/ 1512032 h 1512032"/>
              <a:gd name="connsiteX0" fmla="*/ 332667 w 3615788"/>
              <a:gd name="connsiteY0" fmla="*/ 1512032 h 1512032"/>
              <a:gd name="connsiteX1" fmla="*/ 0 w 3615788"/>
              <a:gd name="connsiteY1" fmla="*/ 486076 h 1512032"/>
              <a:gd name="connsiteX2" fmla="*/ 3569190 w 3615788"/>
              <a:gd name="connsiteY2" fmla="*/ 0 h 1512032"/>
              <a:gd name="connsiteX3" fmla="*/ 3615788 w 3615788"/>
              <a:gd name="connsiteY3" fmla="*/ 1473717 h 1512032"/>
              <a:gd name="connsiteX4" fmla="*/ 332667 w 3615788"/>
              <a:gd name="connsiteY4" fmla="*/ 1512032 h 1512032"/>
              <a:gd name="connsiteX0" fmla="*/ 332667 w 3569190"/>
              <a:gd name="connsiteY0" fmla="*/ 1512032 h 1512032"/>
              <a:gd name="connsiteX1" fmla="*/ 0 w 3569190"/>
              <a:gd name="connsiteY1" fmla="*/ 486076 h 1512032"/>
              <a:gd name="connsiteX2" fmla="*/ 3569190 w 3569190"/>
              <a:gd name="connsiteY2" fmla="*/ 0 h 1512032"/>
              <a:gd name="connsiteX3" fmla="*/ 3555828 w 3569190"/>
              <a:gd name="connsiteY3" fmla="*/ 1473717 h 1512032"/>
              <a:gd name="connsiteX4" fmla="*/ 332667 w 3569190"/>
              <a:gd name="connsiteY4" fmla="*/ 1512032 h 1512032"/>
              <a:gd name="connsiteX0" fmla="*/ 332667 w 3555828"/>
              <a:gd name="connsiteY0" fmla="*/ 1512032 h 1512032"/>
              <a:gd name="connsiteX1" fmla="*/ 0 w 3555828"/>
              <a:gd name="connsiteY1" fmla="*/ 486076 h 1512032"/>
              <a:gd name="connsiteX2" fmla="*/ 3509229 w 3555828"/>
              <a:gd name="connsiteY2" fmla="*/ 0 h 1512032"/>
              <a:gd name="connsiteX3" fmla="*/ 3555828 w 3555828"/>
              <a:gd name="connsiteY3" fmla="*/ 1473717 h 1512032"/>
              <a:gd name="connsiteX4" fmla="*/ 332667 w 3555828"/>
              <a:gd name="connsiteY4" fmla="*/ 1512032 h 1512032"/>
              <a:gd name="connsiteX0" fmla="*/ 332667 w 3555828"/>
              <a:gd name="connsiteY0" fmla="*/ 1527473 h 1527473"/>
              <a:gd name="connsiteX1" fmla="*/ 0 w 3555828"/>
              <a:gd name="connsiteY1" fmla="*/ 501517 h 1527473"/>
              <a:gd name="connsiteX2" fmla="*/ 3539209 w 3555828"/>
              <a:gd name="connsiteY2" fmla="*/ 0 h 1527473"/>
              <a:gd name="connsiteX3" fmla="*/ 3555828 w 3555828"/>
              <a:gd name="connsiteY3" fmla="*/ 1489158 h 1527473"/>
              <a:gd name="connsiteX4" fmla="*/ 332667 w 3555828"/>
              <a:gd name="connsiteY4" fmla="*/ 1527473 h 1527473"/>
              <a:gd name="connsiteX0" fmla="*/ 332667 w 3555828"/>
              <a:gd name="connsiteY0" fmla="*/ 1575365 h 1575365"/>
              <a:gd name="connsiteX1" fmla="*/ 0 w 3555828"/>
              <a:gd name="connsiteY1" fmla="*/ 549409 h 1575365"/>
              <a:gd name="connsiteX2" fmla="*/ 3542987 w 3555828"/>
              <a:gd name="connsiteY2" fmla="*/ 0 h 1575365"/>
              <a:gd name="connsiteX3" fmla="*/ 3555828 w 3555828"/>
              <a:gd name="connsiteY3" fmla="*/ 1537050 h 1575365"/>
              <a:gd name="connsiteX4" fmla="*/ 332667 w 3555828"/>
              <a:gd name="connsiteY4" fmla="*/ 1575365 h 1575365"/>
              <a:gd name="connsiteX0" fmla="*/ 328482 w 3551643"/>
              <a:gd name="connsiteY0" fmla="*/ 1575365 h 1575365"/>
              <a:gd name="connsiteX1" fmla="*/ 0 w 3551643"/>
              <a:gd name="connsiteY1" fmla="*/ 583040 h 1575365"/>
              <a:gd name="connsiteX2" fmla="*/ 3538802 w 3551643"/>
              <a:gd name="connsiteY2" fmla="*/ 0 h 1575365"/>
              <a:gd name="connsiteX3" fmla="*/ 3551643 w 3551643"/>
              <a:gd name="connsiteY3" fmla="*/ 1537050 h 1575365"/>
              <a:gd name="connsiteX4" fmla="*/ 328482 w 3551643"/>
              <a:gd name="connsiteY4" fmla="*/ 1575365 h 1575365"/>
              <a:gd name="connsiteX0" fmla="*/ 341038 w 3564199"/>
              <a:gd name="connsiteY0" fmla="*/ 1575365 h 1575365"/>
              <a:gd name="connsiteX1" fmla="*/ 0 w 3564199"/>
              <a:gd name="connsiteY1" fmla="*/ 616672 h 1575365"/>
              <a:gd name="connsiteX2" fmla="*/ 3551358 w 3564199"/>
              <a:gd name="connsiteY2" fmla="*/ 0 h 1575365"/>
              <a:gd name="connsiteX3" fmla="*/ 3564199 w 3564199"/>
              <a:gd name="connsiteY3" fmla="*/ 1537050 h 1575365"/>
              <a:gd name="connsiteX4" fmla="*/ 341038 w 3564199"/>
              <a:gd name="connsiteY4" fmla="*/ 1575365 h 1575365"/>
              <a:gd name="connsiteX0" fmla="*/ 341038 w 3564199"/>
              <a:gd name="connsiteY0" fmla="*/ 1558550 h 1558550"/>
              <a:gd name="connsiteX1" fmla="*/ 0 w 3564199"/>
              <a:gd name="connsiteY1" fmla="*/ 599857 h 1558550"/>
              <a:gd name="connsiteX2" fmla="*/ 3551359 w 3564199"/>
              <a:gd name="connsiteY2" fmla="*/ 0 h 1558550"/>
              <a:gd name="connsiteX3" fmla="*/ 3564199 w 3564199"/>
              <a:gd name="connsiteY3" fmla="*/ 1520235 h 1558550"/>
              <a:gd name="connsiteX4" fmla="*/ 341038 w 3564199"/>
              <a:gd name="connsiteY4" fmla="*/ 1558550 h 1558550"/>
              <a:gd name="connsiteX0" fmla="*/ 341038 w 3564199"/>
              <a:gd name="connsiteY0" fmla="*/ 1533327 h 1533327"/>
              <a:gd name="connsiteX1" fmla="*/ 0 w 3564199"/>
              <a:gd name="connsiteY1" fmla="*/ 574634 h 1533327"/>
              <a:gd name="connsiteX2" fmla="*/ 3555545 w 3564199"/>
              <a:gd name="connsiteY2" fmla="*/ 0 h 1533327"/>
              <a:gd name="connsiteX3" fmla="*/ 3564199 w 3564199"/>
              <a:gd name="connsiteY3" fmla="*/ 1495012 h 1533327"/>
              <a:gd name="connsiteX4" fmla="*/ 341038 w 3564199"/>
              <a:gd name="connsiteY4" fmla="*/ 1533327 h 1533327"/>
              <a:gd name="connsiteX0" fmla="*/ 341038 w 3568644"/>
              <a:gd name="connsiteY0" fmla="*/ 1521388 h 1521388"/>
              <a:gd name="connsiteX1" fmla="*/ 0 w 3568644"/>
              <a:gd name="connsiteY1" fmla="*/ 562695 h 1521388"/>
              <a:gd name="connsiteX2" fmla="*/ 3568101 w 3568644"/>
              <a:gd name="connsiteY2" fmla="*/ 0 h 1521388"/>
              <a:gd name="connsiteX3" fmla="*/ 3564199 w 3568644"/>
              <a:gd name="connsiteY3" fmla="*/ 1483073 h 1521388"/>
              <a:gd name="connsiteX4" fmla="*/ 341038 w 3568644"/>
              <a:gd name="connsiteY4" fmla="*/ 1521388 h 1521388"/>
              <a:gd name="connsiteX0" fmla="*/ 341038 w 3564199"/>
              <a:gd name="connsiteY0" fmla="*/ 1525368 h 1525368"/>
              <a:gd name="connsiteX1" fmla="*/ 0 w 3564199"/>
              <a:gd name="connsiteY1" fmla="*/ 566675 h 1525368"/>
              <a:gd name="connsiteX2" fmla="*/ 3559730 w 3564199"/>
              <a:gd name="connsiteY2" fmla="*/ 0 h 1525368"/>
              <a:gd name="connsiteX3" fmla="*/ 3564199 w 3564199"/>
              <a:gd name="connsiteY3" fmla="*/ 1487053 h 1525368"/>
              <a:gd name="connsiteX4" fmla="*/ 341038 w 3564199"/>
              <a:gd name="connsiteY4" fmla="*/ 1525368 h 1525368"/>
              <a:gd name="connsiteX0" fmla="*/ 341038 w 3564199"/>
              <a:gd name="connsiteY0" fmla="*/ 1457553 h 1457553"/>
              <a:gd name="connsiteX1" fmla="*/ 0 w 3564199"/>
              <a:gd name="connsiteY1" fmla="*/ 498860 h 1457553"/>
              <a:gd name="connsiteX2" fmla="*/ 3559730 w 3564199"/>
              <a:gd name="connsiteY2" fmla="*/ 0 h 1457553"/>
              <a:gd name="connsiteX3" fmla="*/ 3564199 w 3564199"/>
              <a:gd name="connsiteY3" fmla="*/ 1419238 h 1457553"/>
              <a:gd name="connsiteX4" fmla="*/ 341038 w 3564199"/>
              <a:gd name="connsiteY4" fmla="*/ 1457553 h 1457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64199" h="1457553">
                <a:moveTo>
                  <a:pt x="341038" y="1457553"/>
                </a:moveTo>
                <a:lnTo>
                  <a:pt x="0" y="498860"/>
                </a:lnTo>
                <a:cubicBezTo>
                  <a:pt x="1186577" y="309968"/>
                  <a:pt x="2373153" y="188892"/>
                  <a:pt x="3559730" y="0"/>
                </a:cubicBezTo>
                <a:cubicBezTo>
                  <a:pt x="3562615" y="498337"/>
                  <a:pt x="3561314" y="920901"/>
                  <a:pt x="3564199" y="1419238"/>
                </a:cubicBezTo>
                <a:lnTo>
                  <a:pt x="341038" y="1457553"/>
                </a:lnTo>
                <a:close/>
              </a:path>
            </a:pathLst>
          </a:custGeom>
          <a:solidFill>
            <a:schemeClr val="tx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-44763" y="5874304"/>
            <a:ext cx="8846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 smtClean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体</a:t>
            </a:r>
            <a:endParaRPr kumimoji="1" lang="ja-JP" altLang="en-US" sz="4000" dirty="0">
              <a:ln w="28575">
                <a:solidFill>
                  <a:schemeClr val="tx1"/>
                </a:solidFill>
              </a:ln>
              <a:solidFill>
                <a:schemeClr val="bg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488113" y="5872491"/>
            <a:ext cx="8846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験</a:t>
            </a:r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1017486" y="5889595"/>
            <a:ext cx="8846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 smtClean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教</a:t>
            </a:r>
            <a:endParaRPr kumimoji="1" lang="ja-JP" altLang="en-US" sz="4000" dirty="0">
              <a:ln w="28575">
                <a:solidFill>
                  <a:schemeClr val="tx1"/>
                </a:solidFill>
              </a:ln>
              <a:solidFill>
                <a:schemeClr val="bg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1533294" y="5873625"/>
            <a:ext cx="6945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室</a:t>
            </a: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-25329" y="4299870"/>
            <a:ext cx="8846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 smtClean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模</a:t>
            </a:r>
            <a:endParaRPr kumimoji="1" lang="ja-JP" altLang="en-US" sz="4000" dirty="0">
              <a:ln w="28575">
                <a:solidFill>
                  <a:sysClr val="windowText" lastClr="000000"/>
                </a:solidFill>
              </a:ln>
              <a:solidFill>
                <a:schemeClr val="bg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511681" y="4275344"/>
            <a:ext cx="8846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 smtClean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擬</a:t>
            </a:r>
            <a:endParaRPr kumimoji="1" lang="ja-JP" altLang="en-US" sz="4000" dirty="0">
              <a:ln w="28575">
                <a:solidFill>
                  <a:sysClr val="windowText" lastClr="000000"/>
                </a:solidFill>
              </a:ln>
              <a:solidFill>
                <a:schemeClr val="bg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15" name="五角形 14"/>
          <p:cNvSpPr/>
          <p:nvPr/>
        </p:nvSpPr>
        <p:spPr>
          <a:xfrm rot="16364509">
            <a:off x="1412343" y="4760900"/>
            <a:ext cx="1198798" cy="1226490"/>
          </a:xfrm>
          <a:custGeom>
            <a:avLst/>
            <a:gdLst>
              <a:gd name="connsiteX0" fmla="*/ 2 w 1863518"/>
              <a:gd name="connsiteY0" fmla="*/ 625325 h 1637126"/>
              <a:gd name="connsiteX1" fmla="*/ 931759 w 1863518"/>
              <a:gd name="connsiteY1" fmla="*/ 0 h 1637126"/>
              <a:gd name="connsiteX2" fmla="*/ 1863516 w 1863518"/>
              <a:gd name="connsiteY2" fmla="*/ 625325 h 1637126"/>
              <a:gd name="connsiteX3" fmla="*/ 1507617 w 1863518"/>
              <a:gd name="connsiteY3" fmla="*/ 1637122 h 1637126"/>
              <a:gd name="connsiteX4" fmla="*/ 355901 w 1863518"/>
              <a:gd name="connsiteY4" fmla="*/ 1637122 h 1637126"/>
              <a:gd name="connsiteX5" fmla="*/ 2 w 1863518"/>
              <a:gd name="connsiteY5" fmla="*/ 625325 h 1637126"/>
              <a:gd name="connsiteX0" fmla="*/ 58742 w 1507615"/>
              <a:gd name="connsiteY0" fmla="*/ 662582 h 1637122"/>
              <a:gd name="connsiteX1" fmla="*/ 575858 w 1507615"/>
              <a:gd name="connsiteY1" fmla="*/ 0 h 1637122"/>
              <a:gd name="connsiteX2" fmla="*/ 1507615 w 1507615"/>
              <a:gd name="connsiteY2" fmla="*/ 625325 h 1637122"/>
              <a:gd name="connsiteX3" fmla="*/ 1151716 w 1507615"/>
              <a:gd name="connsiteY3" fmla="*/ 1637122 h 1637122"/>
              <a:gd name="connsiteX4" fmla="*/ 0 w 1507615"/>
              <a:gd name="connsiteY4" fmla="*/ 1637122 h 1637122"/>
              <a:gd name="connsiteX5" fmla="*/ 58742 w 1507615"/>
              <a:gd name="connsiteY5" fmla="*/ 662582 h 1637122"/>
              <a:gd name="connsiteX0" fmla="*/ 58742 w 1507615"/>
              <a:gd name="connsiteY0" fmla="*/ 423562 h 1398102"/>
              <a:gd name="connsiteX1" fmla="*/ 494669 w 1507615"/>
              <a:gd name="connsiteY1" fmla="*/ 0 h 1398102"/>
              <a:gd name="connsiteX2" fmla="*/ 1507615 w 1507615"/>
              <a:gd name="connsiteY2" fmla="*/ 386305 h 1398102"/>
              <a:gd name="connsiteX3" fmla="*/ 1151716 w 1507615"/>
              <a:gd name="connsiteY3" fmla="*/ 1398102 h 1398102"/>
              <a:gd name="connsiteX4" fmla="*/ 0 w 1507615"/>
              <a:gd name="connsiteY4" fmla="*/ 1398102 h 1398102"/>
              <a:gd name="connsiteX5" fmla="*/ 58742 w 1507615"/>
              <a:gd name="connsiteY5" fmla="*/ 423562 h 1398102"/>
              <a:gd name="connsiteX0" fmla="*/ 101580 w 1507615"/>
              <a:gd name="connsiteY0" fmla="*/ 196025 h 1398102"/>
              <a:gd name="connsiteX1" fmla="*/ 494669 w 1507615"/>
              <a:gd name="connsiteY1" fmla="*/ 0 h 1398102"/>
              <a:gd name="connsiteX2" fmla="*/ 1507615 w 1507615"/>
              <a:gd name="connsiteY2" fmla="*/ 386305 h 1398102"/>
              <a:gd name="connsiteX3" fmla="*/ 1151716 w 1507615"/>
              <a:gd name="connsiteY3" fmla="*/ 1398102 h 1398102"/>
              <a:gd name="connsiteX4" fmla="*/ 0 w 1507615"/>
              <a:gd name="connsiteY4" fmla="*/ 1398102 h 1398102"/>
              <a:gd name="connsiteX5" fmla="*/ 101580 w 1507615"/>
              <a:gd name="connsiteY5" fmla="*/ 196025 h 1398102"/>
              <a:gd name="connsiteX0" fmla="*/ 101580 w 1507615"/>
              <a:gd name="connsiteY0" fmla="*/ 196025 h 1425551"/>
              <a:gd name="connsiteX1" fmla="*/ 494669 w 1507615"/>
              <a:gd name="connsiteY1" fmla="*/ 0 h 1425551"/>
              <a:gd name="connsiteX2" fmla="*/ 1507615 w 1507615"/>
              <a:gd name="connsiteY2" fmla="*/ 386305 h 1425551"/>
              <a:gd name="connsiteX3" fmla="*/ 1291068 w 1507615"/>
              <a:gd name="connsiteY3" fmla="*/ 1425551 h 1425551"/>
              <a:gd name="connsiteX4" fmla="*/ 0 w 1507615"/>
              <a:gd name="connsiteY4" fmla="*/ 1398102 h 1425551"/>
              <a:gd name="connsiteX5" fmla="*/ 101580 w 1507615"/>
              <a:gd name="connsiteY5" fmla="*/ 196025 h 1425551"/>
              <a:gd name="connsiteX0" fmla="*/ 101580 w 1507615"/>
              <a:gd name="connsiteY0" fmla="*/ 369823 h 1599349"/>
              <a:gd name="connsiteX1" fmla="*/ 637174 w 1507615"/>
              <a:gd name="connsiteY1" fmla="*/ 0 h 1599349"/>
              <a:gd name="connsiteX2" fmla="*/ 1507615 w 1507615"/>
              <a:gd name="connsiteY2" fmla="*/ 560103 h 1599349"/>
              <a:gd name="connsiteX3" fmla="*/ 1291068 w 1507615"/>
              <a:gd name="connsiteY3" fmla="*/ 1599349 h 1599349"/>
              <a:gd name="connsiteX4" fmla="*/ 0 w 1507615"/>
              <a:gd name="connsiteY4" fmla="*/ 1571900 h 1599349"/>
              <a:gd name="connsiteX5" fmla="*/ 101580 w 1507615"/>
              <a:gd name="connsiteY5" fmla="*/ 369823 h 1599349"/>
              <a:gd name="connsiteX0" fmla="*/ 101580 w 1507615"/>
              <a:gd name="connsiteY0" fmla="*/ 271077 h 1500603"/>
              <a:gd name="connsiteX1" fmla="*/ 822368 w 1507615"/>
              <a:gd name="connsiteY1" fmla="*/ 0 h 1500603"/>
              <a:gd name="connsiteX2" fmla="*/ 1507615 w 1507615"/>
              <a:gd name="connsiteY2" fmla="*/ 461357 h 1500603"/>
              <a:gd name="connsiteX3" fmla="*/ 1291068 w 1507615"/>
              <a:gd name="connsiteY3" fmla="*/ 1500603 h 1500603"/>
              <a:gd name="connsiteX4" fmla="*/ 0 w 1507615"/>
              <a:gd name="connsiteY4" fmla="*/ 1473154 h 1500603"/>
              <a:gd name="connsiteX5" fmla="*/ 101580 w 1507615"/>
              <a:gd name="connsiteY5" fmla="*/ 271077 h 1500603"/>
              <a:gd name="connsiteX0" fmla="*/ 101580 w 1507615"/>
              <a:gd name="connsiteY0" fmla="*/ 399439 h 1628965"/>
              <a:gd name="connsiteX1" fmla="*/ 639836 w 1507615"/>
              <a:gd name="connsiteY1" fmla="*/ 0 h 1628965"/>
              <a:gd name="connsiteX2" fmla="*/ 1507615 w 1507615"/>
              <a:gd name="connsiteY2" fmla="*/ 589719 h 1628965"/>
              <a:gd name="connsiteX3" fmla="*/ 1291068 w 1507615"/>
              <a:gd name="connsiteY3" fmla="*/ 1628965 h 1628965"/>
              <a:gd name="connsiteX4" fmla="*/ 0 w 1507615"/>
              <a:gd name="connsiteY4" fmla="*/ 1601516 h 1628965"/>
              <a:gd name="connsiteX5" fmla="*/ 101580 w 1507615"/>
              <a:gd name="connsiteY5" fmla="*/ 399439 h 1628965"/>
              <a:gd name="connsiteX0" fmla="*/ 101580 w 1507615"/>
              <a:gd name="connsiteY0" fmla="*/ 399439 h 1621904"/>
              <a:gd name="connsiteX1" fmla="*/ 639836 w 1507615"/>
              <a:gd name="connsiteY1" fmla="*/ 0 h 1621904"/>
              <a:gd name="connsiteX2" fmla="*/ 1507615 w 1507615"/>
              <a:gd name="connsiteY2" fmla="*/ 589719 h 1621904"/>
              <a:gd name="connsiteX3" fmla="*/ 963282 w 1507615"/>
              <a:gd name="connsiteY3" fmla="*/ 1621904 h 1621904"/>
              <a:gd name="connsiteX4" fmla="*/ 0 w 1507615"/>
              <a:gd name="connsiteY4" fmla="*/ 1601516 h 1621904"/>
              <a:gd name="connsiteX5" fmla="*/ 101580 w 1507615"/>
              <a:gd name="connsiteY5" fmla="*/ 399439 h 1621904"/>
              <a:gd name="connsiteX0" fmla="*/ 101580 w 1420846"/>
              <a:gd name="connsiteY0" fmla="*/ 399439 h 1621904"/>
              <a:gd name="connsiteX1" fmla="*/ 639836 w 1420846"/>
              <a:gd name="connsiteY1" fmla="*/ 0 h 1621904"/>
              <a:gd name="connsiteX2" fmla="*/ 1420846 w 1420846"/>
              <a:gd name="connsiteY2" fmla="*/ 641636 h 1621904"/>
              <a:gd name="connsiteX3" fmla="*/ 963282 w 1420846"/>
              <a:gd name="connsiteY3" fmla="*/ 1621904 h 1621904"/>
              <a:gd name="connsiteX4" fmla="*/ 0 w 1420846"/>
              <a:gd name="connsiteY4" fmla="*/ 1601516 h 1621904"/>
              <a:gd name="connsiteX5" fmla="*/ 101580 w 1420846"/>
              <a:gd name="connsiteY5" fmla="*/ 399439 h 1621904"/>
              <a:gd name="connsiteX0" fmla="*/ 137565 w 1420846"/>
              <a:gd name="connsiteY0" fmla="*/ 411356 h 1621904"/>
              <a:gd name="connsiteX1" fmla="*/ 639836 w 1420846"/>
              <a:gd name="connsiteY1" fmla="*/ 0 h 1621904"/>
              <a:gd name="connsiteX2" fmla="*/ 1420846 w 1420846"/>
              <a:gd name="connsiteY2" fmla="*/ 641636 h 1621904"/>
              <a:gd name="connsiteX3" fmla="*/ 963282 w 1420846"/>
              <a:gd name="connsiteY3" fmla="*/ 1621904 h 1621904"/>
              <a:gd name="connsiteX4" fmla="*/ 0 w 1420846"/>
              <a:gd name="connsiteY4" fmla="*/ 1601516 h 1621904"/>
              <a:gd name="connsiteX5" fmla="*/ 137565 w 1420846"/>
              <a:gd name="connsiteY5" fmla="*/ 411356 h 1621904"/>
              <a:gd name="connsiteX0" fmla="*/ 191458 w 1420846"/>
              <a:gd name="connsiteY0" fmla="*/ 155828 h 1621904"/>
              <a:gd name="connsiteX1" fmla="*/ 639836 w 1420846"/>
              <a:gd name="connsiteY1" fmla="*/ 0 h 1621904"/>
              <a:gd name="connsiteX2" fmla="*/ 1420846 w 1420846"/>
              <a:gd name="connsiteY2" fmla="*/ 641636 h 1621904"/>
              <a:gd name="connsiteX3" fmla="*/ 963282 w 1420846"/>
              <a:gd name="connsiteY3" fmla="*/ 1621904 h 1621904"/>
              <a:gd name="connsiteX4" fmla="*/ 0 w 1420846"/>
              <a:gd name="connsiteY4" fmla="*/ 1601516 h 1621904"/>
              <a:gd name="connsiteX5" fmla="*/ 191458 w 1420846"/>
              <a:gd name="connsiteY5" fmla="*/ 155828 h 1621904"/>
              <a:gd name="connsiteX0" fmla="*/ 0 w 1547571"/>
              <a:gd name="connsiteY0" fmla="*/ 156676 h 1621904"/>
              <a:gd name="connsiteX1" fmla="*/ 766561 w 1547571"/>
              <a:gd name="connsiteY1" fmla="*/ 0 h 1621904"/>
              <a:gd name="connsiteX2" fmla="*/ 1547571 w 1547571"/>
              <a:gd name="connsiteY2" fmla="*/ 641636 h 1621904"/>
              <a:gd name="connsiteX3" fmla="*/ 1090007 w 1547571"/>
              <a:gd name="connsiteY3" fmla="*/ 1621904 h 1621904"/>
              <a:gd name="connsiteX4" fmla="*/ 126725 w 1547571"/>
              <a:gd name="connsiteY4" fmla="*/ 1601516 h 1621904"/>
              <a:gd name="connsiteX5" fmla="*/ 0 w 1547571"/>
              <a:gd name="connsiteY5" fmla="*/ 156676 h 1621904"/>
              <a:gd name="connsiteX0" fmla="*/ 0 w 1547571"/>
              <a:gd name="connsiteY0" fmla="*/ 156676 h 1621904"/>
              <a:gd name="connsiteX1" fmla="*/ 766561 w 1547571"/>
              <a:gd name="connsiteY1" fmla="*/ 0 h 1621904"/>
              <a:gd name="connsiteX2" fmla="*/ 1547571 w 1547571"/>
              <a:gd name="connsiteY2" fmla="*/ 641636 h 1621904"/>
              <a:gd name="connsiteX3" fmla="*/ 1090007 w 1547571"/>
              <a:gd name="connsiteY3" fmla="*/ 1621904 h 1621904"/>
              <a:gd name="connsiteX4" fmla="*/ 62425 w 1547571"/>
              <a:gd name="connsiteY4" fmla="*/ 1585965 h 1621904"/>
              <a:gd name="connsiteX5" fmla="*/ 0 w 1547571"/>
              <a:gd name="connsiteY5" fmla="*/ 156676 h 1621904"/>
              <a:gd name="connsiteX0" fmla="*/ 0 w 1547571"/>
              <a:gd name="connsiteY0" fmla="*/ 156676 h 1585965"/>
              <a:gd name="connsiteX1" fmla="*/ 766561 w 1547571"/>
              <a:gd name="connsiteY1" fmla="*/ 0 h 1585965"/>
              <a:gd name="connsiteX2" fmla="*/ 1547571 w 1547571"/>
              <a:gd name="connsiteY2" fmla="*/ 641636 h 1585965"/>
              <a:gd name="connsiteX3" fmla="*/ 1147685 w 1547571"/>
              <a:gd name="connsiteY3" fmla="*/ 1480265 h 1585965"/>
              <a:gd name="connsiteX4" fmla="*/ 62425 w 1547571"/>
              <a:gd name="connsiteY4" fmla="*/ 1585965 h 1585965"/>
              <a:gd name="connsiteX5" fmla="*/ 0 w 1547571"/>
              <a:gd name="connsiteY5" fmla="*/ 156676 h 1585965"/>
              <a:gd name="connsiteX0" fmla="*/ 0 w 1547571"/>
              <a:gd name="connsiteY0" fmla="*/ 156676 h 1585965"/>
              <a:gd name="connsiteX1" fmla="*/ 766561 w 1547571"/>
              <a:gd name="connsiteY1" fmla="*/ 0 h 1585965"/>
              <a:gd name="connsiteX2" fmla="*/ 1547571 w 1547571"/>
              <a:gd name="connsiteY2" fmla="*/ 641636 h 1585965"/>
              <a:gd name="connsiteX3" fmla="*/ 1133473 w 1547571"/>
              <a:gd name="connsiteY3" fmla="*/ 1520585 h 1585965"/>
              <a:gd name="connsiteX4" fmla="*/ 62425 w 1547571"/>
              <a:gd name="connsiteY4" fmla="*/ 1585965 h 1585965"/>
              <a:gd name="connsiteX5" fmla="*/ 0 w 1547571"/>
              <a:gd name="connsiteY5" fmla="*/ 156676 h 1585965"/>
              <a:gd name="connsiteX0" fmla="*/ 0 w 1407242"/>
              <a:gd name="connsiteY0" fmla="*/ 156676 h 1585965"/>
              <a:gd name="connsiteX1" fmla="*/ 766561 w 1407242"/>
              <a:gd name="connsiteY1" fmla="*/ 0 h 1585965"/>
              <a:gd name="connsiteX2" fmla="*/ 1407242 w 1407242"/>
              <a:gd name="connsiteY2" fmla="*/ 709806 h 1585965"/>
              <a:gd name="connsiteX3" fmla="*/ 1133473 w 1407242"/>
              <a:gd name="connsiteY3" fmla="*/ 1520585 h 1585965"/>
              <a:gd name="connsiteX4" fmla="*/ 62425 w 1407242"/>
              <a:gd name="connsiteY4" fmla="*/ 1585965 h 1585965"/>
              <a:gd name="connsiteX5" fmla="*/ 0 w 1407242"/>
              <a:gd name="connsiteY5" fmla="*/ 156676 h 1585965"/>
              <a:gd name="connsiteX0" fmla="*/ 0 w 1407242"/>
              <a:gd name="connsiteY0" fmla="*/ 156676 h 1575143"/>
              <a:gd name="connsiteX1" fmla="*/ 766561 w 1407242"/>
              <a:gd name="connsiteY1" fmla="*/ 0 h 1575143"/>
              <a:gd name="connsiteX2" fmla="*/ 1407242 w 1407242"/>
              <a:gd name="connsiteY2" fmla="*/ 709806 h 1575143"/>
              <a:gd name="connsiteX3" fmla="*/ 1133473 w 1407242"/>
              <a:gd name="connsiteY3" fmla="*/ 1520585 h 1575143"/>
              <a:gd name="connsiteX4" fmla="*/ 32349 w 1407242"/>
              <a:gd name="connsiteY4" fmla="*/ 1575143 h 1575143"/>
              <a:gd name="connsiteX5" fmla="*/ 0 w 1407242"/>
              <a:gd name="connsiteY5" fmla="*/ 156676 h 1575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07242" h="1575143">
                <a:moveTo>
                  <a:pt x="0" y="156676"/>
                </a:moveTo>
                <a:lnTo>
                  <a:pt x="766561" y="0"/>
                </a:lnTo>
                <a:lnTo>
                  <a:pt x="1407242" y="709806"/>
                </a:lnTo>
                <a:lnTo>
                  <a:pt x="1133473" y="1520585"/>
                </a:lnTo>
                <a:lnTo>
                  <a:pt x="32349" y="1575143"/>
                </a:lnTo>
                <a:lnTo>
                  <a:pt x="0" y="156676"/>
                </a:lnTo>
                <a:close/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テキスト ボックス 85"/>
          <p:cNvSpPr txBox="1"/>
          <p:nvPr/>
        </p:nvSpPr>
        <p:spPr>
          <a:xfrm rot="21371403">
            <a:off x="1054389" y="4253387"/>
            <a:ext cx="8846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店</a:t>
            </a:r>
          </a:p>
        </p:txBody>
      </p:sp>
      <p:pic>
        <p:nvPicPr>
          <p:cNvPr id="18" name="図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64406">
            <a:off x="2782342" y="7319251"/>
            <a:ext cx="591920" cy="872073"/>
          </a:xfrm>
          <a:prstGeom prst="rect">
            <a:avLst/>
          </a:prstGeom>
        </p:spPr>
      </p:pic>
      <p:pic>
        <p:nvPicPr>
          <p:cNvPr id="19" name="図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42318">
            <a:off x="3835419" y="6993107"/>
            <a:ext cx="439984" cy="583598"/>
          </a:xfrm>
          <a:prstGeom prst="rect">
            <a:avLst/>
          </a:prstGeom>
        </p:spPr>
      </p:pic>
      <p:sp>
        <p:nvSpPr>
          <p:cNvPr id="22" name="二等辺三角形 21"/>
          <p:cNvSpPr/>
          <p:nvPr/>
        </p:nvSpPr>
        <p:spPr>
          <a:xfrm rot="5400000">
            <a:off x="510167" y="2029803"/>
            <a:ext cx="256056" cy="611882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二等辺三角形 22"/>
          <p:cNvSpPr/>
          <p:nvPr/>
        </p:nvSpPr>
        <p:spPr>
          <a:xfrm rot="2831425">
            <a:off x="802230" y="2433345"/>
            <a:ext cx="202216" cy="440213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28529">
            <a:off x="4799951" y="4995711"/>
            <a:ext cx="344541" cy="482696"/>
          </a:xfrm>
          <a:prstGeom prst="rect">
            <a:avLst/>
          </a:prstGeom>
        </p:spPr>
      </p:pic>
      <p:pic>
        <p:nvPicPr>
          <p:cNvPr id="24" name="図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846" y="4647649"/>
            <a:ext cx="392553" cy="928883"/>
          </a:xfrm>
          <a:prstGeom prst="rect">
            <a:avLst/>
          </a:prstGeom>
        </p:spPr>
      </p:pic>
      <p:pic>
        <p:nvPicPr>
          <p:cNvPr id="26" name="図 2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473" y="7896161"/>
            <a:ext cx="388413" cy="550909"/>
          </a:xfrm>
          <a:prstGeom prst="rect">
            <a:avLst/>
          </a:prstGeom>
        </p:spPr>
      </p:pic>
      <p:pic>
        <p:nvPicPr>
          <p:cNvPr id="27" name="図 2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580" y="7068037"/>
            <a:ext cx="311582" cy="357186"/>
          </a:xfrm>
          <a:prstGeom prst="rect">
            <a:avLst/>
          </a:prstGeom>
        </p:spPr>
      </p:pic>
      <p:pic>
        <p:nvPicPr>
          <p:cNvPr id="45" name="図 4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2982" y="7653092"/>
            <a:ext cx="373808" cy="356900"/>
          </a:xfrm>
          <a:prstGeom prst="rect">
            <a:avLst/>
          </a:prstGeom>
        </p:spPr>
      </p:pic>
      <p:pic>
        <p:nvPicPr>
          <p:cNvPr id="46" name="図 4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7263" y="7596520"/>
            <a:ext cx="383536" cy="407665"/>
          </a:xfrm>
          <a:prstGeom prst="rect">
            <a:avLst/>
          </a:prstGeom>
        </p:spPr>
      </p:pic>
      <p:pic>
        <p:nvPicPr>
          <p:cNvPr id="49" name="図 4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1722" y="4855091"/>
            <a:ext cx="348578" cy="725034"/>
          </a:xfrm>
          <a:prstGeom prst="rect">
            <a:avLst/>
          </a:prstGeom>
        </p:spPr>
      </p:pic>
      <p:pic>
        <p:nvPicPr>
          <p:cNvPr id="50" name="図 4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332288" y="4582671"/>
            <a:ext cx="351285" cy="509553"/>
          </a:xfrm>
          <a:prstGeom prst="rect">
            <a:avLst/>
          </a:prstGeom>
        </p:spPr>
      </p:pic>
      <p:pic>
        <p:nvPicPr>
          <p:cNvPr id="51" name="図 5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519417">
            <a:off x="3024289" y="6415792"/>
            <a:ext cx="581167" cy="678265"/>
          </a:xfrm>
          <a:prstGeom prst="rect">
            <a:avLst/>
          </a:prstGeom>
        </p:spPr>
      </p:pic>
      <p:sp>
        <p:nvSpPr>
          <p:cNvPr id="52" name="台形 51"/>
          <p:cNvSpPr/>
          <p:nvPr/>
        </p:nvSpPr>
        <p:spPr>
          <a:xfrm>
            <a:off x="5000928" y="7933386"/>
            <a:ext cx="1682395" cy="1802943"/>
          </a:xfrm>
          <a:custGeom>
            <a:avLst/>
            <a:gdLst>
              <a:gd name="connsiteX0" fmla="*/ 0 w 1724828"/>
              <a:gd name="connsiteY0" fmla="*/ 1680095 h 1680095"/>
              <a:gd name="connsiteX1" fmla="*/ 420024 w 1724828"/>
              <a:gd name="connsiteY1" fmla="*/ 0 h 1680095"/>
              <a:gd name="connsiteX2" fmla="*/ 1304804 w 1724828"/>
              <a:gd name="connsiteY2" fmla="*/ 0 h 1680095"/>
              <a:gd name="connsiteX3" fmla="*/ 1724828 w 1724828"/>
              <a:gd name="connsiteY3" fmla="*/ 1680095 h 1680095"/>
              <a:gd name="connsiteX4" fmla="*/ 0 w 1724828"/>
              <a:gd name="connsiteY4" fmla="*/ 1680095 h 1680095"/>
              <a:gd name="connsiteX0" fmla="*/ 45719 w 1770547"/>
              <a:gd name="connsiteY0" fmla="*/ 1725814 h 1725814"/>
              <a:gd name="connsiteX1" fmla="*/ 0 w 1770547"/>
              <a:gd name="connsiteY1" fmla="*/ 0 h 1725814"/>
              <a:gd name="connsiteX2" fmla="*/ 1350523 w 1770547"/>
              <a:gd name="connsiteY2" fmla="*/ 45719 h 1725814"/>
              <a:gd name="connsiteX3" fmla="*/ 1770547 w 1770547"/>
              <a:gd name="connsiteY3" fmla="*/ 1725814 h 1725814"/>
              <a:gd name="connsiteX4" fmla="*/ 45719 w 1770547"/>
              <a:gd name="connsiteY4" fmla="*/ 1725814 h 1725814"/>
              <a:gd name="connsiteX0" fmla="*/ 46679 w 1770547"/>
              <a:gd name="connsiteY0" fmla="*/ 1497428 h 1725814"/>
              <a:gd name="connsiteX1" fmla="*/ 0 w 1770547"/>
              <a:gd name="connsiteY1" fmla="*/ 0 h 1725814"/>
              <a:gd name="connsiteX2" fmla="*/ 1350523 w 1770547"/>
              <a:gd name="connsiteY2" fmla="*/ 45719 h 1725814"/>
              <a:gd name="connsiteX3" fmla="*/ 1770547 w 1770547"/>
              <a:gd name="connsiteY3" fmla="*/ 1725814 h 1725814"/>
              <a:gd name="connsiteX4" fmla="*/ 46679 w 1770547"/>
              <a:gd name="connsiteY4" fmla="*/ 1497428 h 1725814"/>
              <a:gd name="connsiteX0" fmla="*/ 46679 w 1770547"/>
              <a:gd name="connsiteY0" fmla="*/ 1633928 h 1862314"/>
              <a:gd name="connsiteX1" fmla="*/ 0 w 1770547"/>
              <a:gd name="connsiteY1" fmla="*/ 136500 h 1862314"/>
              <a:gd name="connsiteX2" fmla="*/ 1066010 w 1770547"/>
              <a:gd name="connsiteY2" fmla="*/ 0 h 1862314"/>
              <a:gd name="connsiteX3" fmla="*/ 1770547 w 1770547"/>
              <a:gd name="connsiteY3" fmla="*/ 1862314 h 1862314"/>
              <a:gd name="connsiteX4" fmla="*/ 46679 w 1770547"/>
              <a:gd name="connsiteY4" fmla="*/ 1633928 h 1862314"/>
              <a:gd name="connsiteX0" fmla="*/ 46679 w 1770547"/>
              <a:gd name="connsiteY0" fmla="*/ 1679647 h 1908033"/>
              <a:gd name="connsiteX1" fmla="*/ 0 w 1770547"/>
              <a:gd name="connsiteY1" fmla="*/ 182219 h 1908033"/>
              <a:gd name="connsiteX2" fmla="*/ 1125971 w 1770547"/>
              <a:gd name="connsiteY2" fmla="*/ 0 h 1908033"/>
              <a:gd name="connsiteX3" fmla="*/ 1770547 w 1770547"/>
              <a:gd name="connsiteY3" fmla="*/ 1908033 h 1908033"/>
              <a:gd name="connsiteX4" fmla="*/ 46679 w 1770547"/>
              <a:gd name="connsiteY4" fmla="*/ 1679647 h 1908033"/>
              <a:gd name="connsiteX0" fmla="*/ 46679 w 1140961"/>
              <a:gd name="connsiteY0" fmla="*/ 1679647 h 1679647"/>
              <a:gd name="connsiteX1" fmla="*/ 0 w 1140961"/>
              <a:gd name="connsiteY1" fmla="*/ 182219 h 1679647"/>
              <a:gd name="connsiteX2" fmla="*/ 1125971 w 1140961"/>
              <a:gd name="connsiteY2" fmla="*/ 0 h 1679647"/>
              <a:gd name="connsiteX3" fmla="*/ 1140961 w 1140961"/>
              <a:gd name="connsiteY3" fmla="*/ 1634678 h 1679647"/>
              <a:gd name="connsiteX4" fmla="*/ 46679 w 1140961"/>
              <a:gd name="connsiteY4" fmla="*/ 1679647 h 1679647"/>
              <a:gd name="connsiteX0" fmla="*/ 46679 w 1170941"/>
              <a:gd name="connsiteY0" fmla="*/ 1679647 h 1679648"/>
              <a:gd name="connsiteX1" fmla="*/ 0 w 1170941"/>
              <a:gd name="connsiteY1" fmla="*/ 182219 h 1679648"/>
              <a:gd name="connsiteX2" fmla="*/ 1125971 w 1170941"/>
              <a:gd name="connsiteY2" fmla="*/ 0 h 1679648"/>
              <a:gd name="connsiteX3" fmla="*/ 1170941 w 1170941"/>
              <a:gd name="connsiteY3" fmla="*/ 1679648 h 1679648"/>
              <a:gd name="connsiteX4" fmla="*/ 46679 w 1170941"/>
              <a:gd name="connsiteY4" fmla="*/ 1679647 h 1679648"/>
              <a:gd name="connsiteX0" fmla="*/ 46679 w 1140961"/>
              <a:gd name="connsiteY0" fmla="*/ 1679647 h 1709627"/>
              <a:gd name="connsiteX1" fmla="*/ 0 w 1140961"/>
              <a:gd name="connsiteY1" fmla="*/ 182219 h 1709627"/>
              <a:gd name="connsiteX2" fmla="*/ 1125971 w 1140961"/>
              <a:gd name="connsiteY2" fmla="*/ 0 h 1709627"/>
              <a:gd name="connsiteX3" fmla="*/ 1140961 w 1140961"/>
              <a:gd name="connsiteY3" fmla="*/ 1709627 h 1709627"/>
              <a:gd name="connsiteX4" fmla="*/ 46679 w 1140961"/>
              <a:gd name="connsiteY4" fmla="*/ 1679647 h 1709627"/>
              <a:gd name="connsiteX0" fmla="*/ 46679 w 1185931"/>
              <a:gd name="connsiteY0" fmla="*/ 1679647 h 1679647"/>
              <a:gd name="connsiteX1" fmla="*/ 0 w 1185931"/>
              <a:gd name="connsiteY1" fmla="*/ 182219 h 1679647"/>
              <a:gd name="connsiteX2" fmla="*/ 1125971 w 1185931"/>
              <a:gd name="connsiteY2" fmla="*/ 0 h 1679647"/>
              <a:gd name="connsiteX3" fmla="*/ 1185931 w 1185931"/>
              <a:gd name="connsiteY3" fmla="*/ 1679647 h 1679647"/>
              <a:gd name="connsiteX4" fmla="*/ 46679 w 1185931"/>
              <a:gd name="connsiteY4" fmla="*/ 1679647 h 1679647"/>
              <a:gd name="connsiteX0" fmla="*/ 46679 w 1125971"/>
              <a:gd name="connsiteY0" fmla="*/ 1679647 h 1694637"/>
              <a:gd name="connsiteX1" fmla="*/ 0 w 1125971"/>
              <a:gd name="connsiteY1" fmla="*/ 182219 h 1694637"/>
              <a:gd name="connsiteX2" fmla="*/ 1125971 w 1125971"/>
              <a:gd name="connsiteY2" fmla="*/ 0 h 1694637"/>
              <a:gd name="connsiteX3" fmla="*/ 1110981 w 1125971"/>
              <a:gd name="connsiteY3" fmla="*/ 1694637 h 1694637"/>
              <a:gd name="connsiteX4" fmla="*/ 46679 w 1125971"/>
              <a:gd name="connsiteY4" fmla="*/ 1679647 h 1694637"/>
              <a:gd name="connsiteX0" fmla="*/ 46679 w 1170941"/>
              <a:gd name="connsiteY0" fmla="*/ 1679647 h 1679647"/>
              <a:gd name="connsiteX1" fmla="*/ 0 w 1170941"/>
              <a:gd name="connsiteY1" fmla="*/ 182219 h 1679647"/>
              <a:gd name="connsiteX2" fmla="*/ 1125971 w 1170941"/>
              <a:gd name="connsiteY2" fmla="*/ 0 h 1679647"/>
              <a:gd name="connsiteX3" fmla="*/ 1170941 w 1170941"/>
              <a:gd name="connsiteY3" fmla="*/ 1679647 h 1679647"/>
              <a:gd name="connsiteX4" fmla="*/ 46679 w 1170941"/>
              <a:gd name="connsiteY4" fmla="*/ 1679647 h 1679647"/>
              <a:gd name="connsiteX0" fmla="*/ 46679 w 1140961"/>
              <a:gd name="connsiteY0" fmla="*/ 1679647 h 1679647"/>
              <a:gd name="connsiteX1" fmla="*/ 0 w 1140961"/>
              <a:gd name="connsiteY1" fmla="*/ 182219 h 1679647"/>
              <a:gd name="connsiteX2" fmla="*/ 1125971 w 1140961"/>
              <a:gd name="connsiteY2" fmla="*/ 0 h 1679647"/>
              <a:gd name="connsiteX3" fmla="*/ 1140961 w 1140961"/>
              <a:gd name="connsiteY3" fmla="*/ 1679647 h 1679647"/>
              <a:gd name="connsiteX4" fmla="*/ 46679 w 1140961"/>
              <a:gd name="connsiteY4" fmla="*/ 1679647 h 1679647"/>
              <a:gd name="connsiteX0" fmla="*/ 17655 w 1111937"/>
              <a:gd name="connsiteY0" fmla="*/ 1679647 h 1679647"/>
              <a:gd name="connsiteX1" fmla="*/ 0 w 1111937"/>
              <a:gd name="connsiteY1" fmla="*/ 205228 h 1679647"/>
              <a:gd name="connsiteX2" fmla="*/ 1096947 w 1111937"/>
              <a:gd name="connsiteY2" fmla="*/ 0 h 1679647"/>
              <a:gd name="connsiteX3" fmla="*/ 1111937 w 1111937"/>
              <a:gd name="connsiteY3" fmla="*/ 1679647 h 1679647"/>
              <a:gd name="connsiteX4" fmla="*/ 17655 w 1111937"/>
              <a:gd name="connsiteY4" fmla="*/ 1679647 h 1679647"/>
              <a:gd name="connsiteX0" fmla="*/ 17655 w 1111937"/>
              <a:gd name="connsiteY0" fmla="*/ 1679647 h 1679647"/>
              <a:gd name="connsiteX1" fmla="*/ 0 w 1111937"/>
              <a:gd name="connsiteY1" fmla="*/ 153457 h 1679647"/>
              <a:gd name="connsiteX2" fmla="*/ 1096947 w 1111937"/>
              <a:gd name="connsiteY2" fmla="*/ 0 h 1679647"/>
              <a:gd name="connsiteX3" fmla="*/ 1111937 w 1111937"/>
              <a:gd name="connsiteY3" fmla="*/ 1679647 h 1679647"/>
              <a:gd name="connsiteX4" fmla="*/ 17655 w 1111937"/>
              <a:gd name="connsiteY4" fmla="*/ 1679647 h 1679647"/>
              <a:gd name="connsiteX0" fmla="*/ 17655 w 1111937"/>
              <a:gd name="connsiteY0" fmla="*/ 1679647 h 1679647"/>
              <a:gd name="connsiteX1" fmla="*/ 0 w 1111937"/>
              <a:gd name="connsiteY1" fmla="*/ 159209 h 1679647"/>
              <a:gd name="connsiteX2" fmla="*/ 1096947 w 1111937"/>
              <a:gd name="connsiteY2" fmla="*/ 0 h 1679647"/>
              <a:gd name="connsiteX3" fmla="*/ 1111937 w 1111937"/>
              <a:gd name="connsiteY3" fmla="*/ 1679647 h 1679647"/>
              <a:gd name="connsiteX4" fmla="*/ 17655 w 1111937"/>
              <a:gd name="connsiteY4" fmla="*/ 1679647 h 1679647"/>
              <a:gd name="connsiteX0" fmla="*/ 5975 w 1100257"/>
              <a:gd name="connsiteY0" fmla="*/ 1679647 h 1679647"/>
              <a:gd name="connsiteX1" fmla="*/ 0 w 1100257"/>
              <a:gd name="connsiteY1" fmla="*/ 261433 h 1679647"/>
              <a:gd name="connsiteX2" fmla="*/ 1085267 w 1100257"/>
              <a:gd name="connsiteY2" fmla="*/ 0 h 1679647"/>
              <a:gd name="connsiteX3" fmla="*/ 1100257 w 1100257"/>
              <a:gd name="connsiteY3" fmla="*/ 1679647 h 1679647"/>
              <a:gd name="connsiteX4" fmla="*/ 5975 w 1100257"/>
              <a:gd name="connsiteY4" fmla="*/ 1679647 h 1679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00257" h="1679647">
                <a:moveTo>
                  <a:pt x="5975" y="1679647"/>
                </a:moveTo>
                <a:cubicBezTo>
                  <a:pt x="3983" y="1206909"/>
                  <a:pt x="1992" y="734171"/>
                  <a:pt x="0" y="261433"/>
                </a:cubicBezTo>
                <a:lnTo>
                  <a:pt x="1085267" y="0"/>
                </a:lnTo>
                <a:lnTo>
                  <a:pt x="1100257" y="1679647"/>
                </a:lnTo>
                <a:lnTo>
                  <a:pt x="5975" y="1679647"/>
                </a:lnTo>
                <a:close/>
              </a:path>
            </a:pathLst>
          </a:custGeom>
          <a:solidFill>
            <a:schemeClr val="tx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54" name="図 5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1822582" y="4875861"/>
            <a:ext cx="465410" cy="458502"/>
          </a:xfrm>
          <a:prstGeom prst="rect">
            <a:avLst/>
          </a:prstGeom>
        </p:spPr>
      </p:pic>
      <p:pic>
        <p:nvPicPr>
          <p:cNvPr id="55" name="図 5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131" y="5379275"/>
            <a:ext cx="776668" cy="523295"/>
          </a:xfrm>
          <a:prstGeom prst="rect">
            <a:avLst/>
          </a:prstGeom>
        </p:spPr>
      </p:pic>
      <p:pic>
        <p:nvPicPr>
          <p:cNvPr id="56" name="図 55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20377">
            <a:off x="5127152" y="5004830"/>
            <a:ext cx="359797" cy="520035"/>
          </a:xfrm>
          <a:prstGeom prst="rect">
            <a:avLst/>
          </a:prstGeom>
        </p:spPr>
      </p:pic>
      <p:pic>
        <p:nvPicPr>
          <p:cNvPr id="57" name="図 56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196" y="5036547"/>
            <a:ext cx="447532" cy="566849"/>
          </a:xfrm>
          <a:prstGeom prst="rect">
            <a:avLst/>
          </a:prstGeom>
        </p:spPr>
      </p:pic>
      <p:pic>
        <p:nvPicPr>
          <p:cNvPr id="58" name="図 57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170" y="7981540"/>
            <a:ext cx="432384" cy="415982"/>
          </a:xfrm>
          <a:prstGeom prst="rect">
            <a:avLst/>
          </a:prstGeom>
        </p:spPr>
      </p:pic>
      <p:pic>
        <p:nvPicPr>
          <p:cNvPr id="59" name="図 58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3338" y="7477962"/>
            <a:ext cx="450233" cy="237174"/>
          </a:xfrm>
          <a:prstGeom prst="rect">
            <a:avLst/>
          </a:prstGeom>
        </p:spPr>
      </p:pic>
      <p:pic>
        <p:nvPicPr>
          <p:cNvPr id="61" name="図 60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337921">
            <a:off x="2389071" y="7877166"/>
            <a:ext cx="139722" cy="277170"/>
          </a:xfrm>
          <a:prstGeom prst="rect">
            <a:avLst/>
          </a:prstGeom>
        </p:spPr>
      </p:pic>
      <p:pic>
        <p:nvPicPr>
          <p:cNvPr id="62" name="図 61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539" y="7783944"/>
            <a:ext cx="319780" cy="266064"/>
          </a:xfrm>
          <a:prstGeom prst="rect">
            <a:avLst/>
          </a:prstGeom>
        </p:spPr>
      </p:pic>
      <p:sp>
        <p:nvSpPr>
          <p:cNvPr id="31" name="正方形/長方形 30"/>
          <p:cNvSpPr/>
          <p:nvPr/>
        </p:nvSpPr>
        <p:spPr>
          <a:xfrm rot="21242432">
            <a:off x="-1761042" y="353231"/>
            <a:ext cx="6481571" cy="707886"/>
          </a:xfrm>
          <a:prstGeom prst="rect">
            <a:avLst/>
          </a:prstGeom>
          <a:noFill/>
        </p:spPr>
        <p:txBody>
          <a:bodyPr wrap="square" lIns="91440" tIns="45720" rIns="288000" bIns="45720">
            <a:spAutoFit/>
          </a:bodyPr>
          <a:lstStyle/>
          <a:p>
            <a:pPr algn="ctr"/>
            <a:r>
              <a:rPr lang="ja-JP" altLang="en-US" sz="4000" b="1" dirty="0" smtClean="0">
                <a:ln w="762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第</a:t>
            </a:r>
            <a:r>
              <a:rPr lang="en-US" altLang="ja-JP" sz="4000" b="1" dirty="0" smtClean="0">
                <a:ln w="762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9</a:t>
            </a:r>
            <a:r>
              <a:rPr lang="ja-JP" altLang="en-US" sz="4000" b="1" dirty="0" smtClean="0">
                <a:ln w="762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回</a:t>
            </a:r>
          </a:p>
        </p:txBody>
      </p:sp>
      <p:pic>
        <p:nvPicPr>
          <p:cNvPr id="17" name="図 16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8046" y="7005469"/>
            <a:ext cx="481536" cy="1207576"/>
          </a:xfrm>
          <a:prstGeom prst="rect">
            <a:avLst/>
          </a:prstGeom>
        </p:spPr>
      </p:pic>
      <p:sp>
        <p:nvSpPr>
          <p:cNvPr id="97" name="正方形/長方形 96"/>
          <p:cNvSpPr/>
          <p:nvPr/>
        </p:nvSpPr>
        <p:spPr>
          <a:xfrm rot="21242432">
            <a:off x="-1761042" y="354519"/>
            <a:ext cx="6481571" cy="707886"/>
          </a:xfrm>
          <a:prstGeom prst="rect">
            <a:avLst/>
          </a:prstGeom>
          <a:noFill/>
        </p:spPr>
        <p:txBody>
          <a:bodyPr wrap="square" lIns="91440" tIns="45720" rIns="288000" bIns="45720">
            <a:spAutoFit/>
          </a:bodyPr>
          <a:lstStyle/>
          <a:p>
            <a:pPr algn="ctr"/>
            <a:r>
              <a:rPr lang="ja-JP" altLang="en-US" sz="4000" b="1" dirty="0" smtClean="0">
                <a:ln w="38100">
                  <a:noFill/>
                  <a:prstDash val="solid"/>
                </a:ln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第</a:t>
            </a:r>
            <a:r>
              <a:rPr lang="en-US" altLang="ja-JP" sz="4000" b="1" dirty="0" smtClean="0">
                <a:ln w="38100">
                  <a:noFill/>
                  <a:prstDash val="solid"/>
                </a:ln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9</a:t>
            </a:r>
            <a:r>
              <a:rPr lang="ja-JP" altLang="en-US" sz="4000" b="1" dirty="0" smtClean="0">
                <a:ln w="38100">
                  <a:noFill/>
                  <a:prstDash val="solid"/>
                </a:ln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回</a:t>
            </a:r>
          </a:p>
        </p:txBody>
      </p:sp>
      <p:sp>
        <p:nvSpPr>
          <p:cNvPr id="99" name="テキスト ボックス 98"/>
          <p:cNvSpPr txBox="1"/>
          <p:nvPr/>
        </p:nvSpPr>
        <p:spPr>
          <a:xfrm rot="21361618">
            <a:off x="173216" y="8017123"/>
            <a:ext cx="10256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事前申込が必要な</a:t>
            </a:r>
            <a:endParaRPr kumimoji="1" lang="en-US" altLang="ja-JP" sz="8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8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体験もあります。</a:t>
            </a:r>
            <a:endParaRPr kumimoji="1" lang="en-US" altLang="ja-JP" sz="8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8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詳しくは下の</a:t>
            </a:r>
            <a:endParaRPr kumimoji="1" lang="en-US" altLang="ja-JP" sz="8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8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QR</a:t>
            </a:r>
            <a:r>
              <a:rPr kumimoji="1" lang="ja-JP" altLang="en-US" sz="8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コード</a:t>
            </a:r>
            <a:r>
              <a:rPr kumimoji="1"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から</a:t>
            </a:r>
            <a:r>
              <a:rPr kumimoji="1" lang="ja-JP" altLang="en-US" sz="8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↓</a:t>
            </a:r>
            <a:endParaRPr kumimoji="1" lang="en-US" altLang="ja-JP" sz="8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フローチャート: 結合子 1"/>
          <p:cNvSpPr/>
          <p:nvPr/>
        </p:nvSpPr>
        <p:spPr>
          <a:xfrm>
            <a:off x="3066786" y="5861151"/>
            <a:ext cx="108294" cy="115484"/>
          </a:xfrm>
          <a:prstGeom prst="flowChartConnec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5" name="角丸四角形 4"/>
          <p:cNvSpPr/>
          <p:nvPr/>
        </p:nvSpPr>
        <p:spPr>
          <a:xfrm rot="20926881">
            <a:off x="5313127" y="4223670"/>
            <a:ext cx="130671" cy="4571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 rot="21247102">
            <a:off x="1689599" y="1413939"/>
            <a:ext cx="512512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6600" b="1" dirty="0">
                <a:ln w="381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フェスティバル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80232" y="7059742"/>
            <a:ext cx="386334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800" dirty="0" smtClean="0"/>
              <a:t>5/31</a:t>
            </a:r>
            <a:endParaRPr kumimoji="1" lang="ja-JP" altLang="en-US" sz="800" dirty="0"/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201162" y="7653557"/>
            <a:ext cx="386113" cy="2152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800" dirty="0" smtClean="0"/>
              <a:t>6/1</a:t>
            </a:r>
            <a:endParaRPr kumimoji="1" lang="ja-JP" altLang="en-US" sz="800" dirty="0"/>
          </a:p>
        </p:txBody>
      </p:sp>
      <p:sp>
        <p:nvSpPr>
          <p:cNvPr id="53" name="角丸四角形 52"/>
          <p:cNvSpPr/>
          <p:nvPr/>
        </p:nvSpPr>
        <p:spPr>
          <a:xfrm>
            <a:off x="4052524" y="5903463"/>
            <a:ext cx="343310" cy="122022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4041312" y="5856942"/>
            <a:ext cx="3809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 smtClean="0"/>
              <a:t>5/31</a:t>
            </a:r>
            <a:endParaRPr kumimoji="1" lang="ja-JP" altLang="en-US" sz="800" dirty="0"/>
          </a:p>
        </p:txBody>
      </p:sp>
      <p:pic>
        <p:nvPicPr>
          <p:cNvPr id="63" name="図 62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4670021" y="6959500"/>
            <a:ext cx="353599" cy="134124"/>
          </a:xfrm>
          <a:prstGeom prst="rect">
            <a:avLst/>
          </a:prstGeom>
        </p:spPr>
      </p:pic>
      <p:sp>
        <p:nvSpPr>
          <p:cNvPr id="107" name="角丸四角形 106"/>
          <p:cNvSpPr/>
          <p:nvPr/>
        </p:nvSpPr>
        <p:spPr>
          <a:xfrm>
            <a:off x="209908" y="5357787"/>
            <a:ext cx="343310" cy="122022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" name="テキスト ボックス 107"/>
          <p:cNvSpPr txBox="1"/>
          <p:nvPr/>
        </p:nvSpPr>
        <p:spPr>
          <a:xfrm>
            <a:off x="180936" y="4928825"/>
            <a:ext cx="3809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 smtClean="0"/>
              <a:t>5/31</a:t>
            </a:r>
            <a:endParaRPr kumimoji="1" lang="ja-JP" altLang="en-US" sz="800" dirty="0"/>
          </a:p>
        </p:txBody>
      </p:sp>
      <p:sp>
        <p:nvSpPr>
          <p:cNvPr id="110" name="テキスト ボックス 109"/>
          <p:cNvSpPr txBox="1"/>
          <p:nvPr/>
        </p:nvSpPr>
        <p:spPr>
          <a:xfrm>
            <a:off x="216964" y="5311076"/>
            <a:ext cx="3809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 smtClean="0"/>
              <a:t>6/1</a:t>
            </a:r>
            <a:endParaRPr kumimoji="1" lang="ja-JP" altLang="en-US" sz="800" dirty="0"/>
          </a:p>
        </p:txBody>
      </p:sp>
      <p:sp>
        <p:nvSpPr>
          <p:cNvPr id="111" name="テキスト ボックス 110"/>
          <p:cNvSpPr txBox="1"/>
          <p:nvPr/>
        </p:nvSpPr>
        <p:spPr>
          <a:xfrm>
            <a:off x="4684573" y="6919119"/>
            <a:ext cx="3809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 smtClean="0"/>
              <a:t>6/1</a:t>
            </a:r>
            <a:endParaRPr kumimoji="1" lang="ja-JP" altLang="en-US" sz="800" dirty="0"/>
          </a:p>
        </p:txBody>
      </p:sp>
      <p:sp>
        <p:nvSpPr>
          <p:cNvPr id="98" name="太陽 97"/>
          <p:cNvSpPr/>
          <p:nvPr/>
        </p:nvSpPr>
        <p:spPr>
          <a:xfrm rot="366829">
            <a:off x="5096481" y="8165586"/>
            <a:ext cx="1465399" cy="1404123"/>
          </a:xfrm>
          <a:custGeom>
            <a:avLst/>
            <a:gdLst>
              <a:gd name="connsiteX0" fmla="*/ 3526687 w 3526687"/>
              <a:gd name="connsiteY0" fmla="*/ 1649752 h 3299503"/>
              <a:gd name="connsiteX1" fmla="*/ 2815105 w 3526687"/>
              <a:gd name="connsiteY1" fmla="*/ 1886506 h 3299503"/>
              <a:gd name="connsiteX2" fmla="*/ 2815105 w 3526687"/>
              <a:gd name="connsiteY2" fmla="*/ 1412997 h 3299503"/>
              <a:gd name="connsiteX3" fmla="*/ 3526687 w 3526687"/>
              <a:gd name="connsiteY3" fmla="*/ 1649752 h 3299503"/>
              <a:gd name="connsiteX4" fmla="*/ 3010093 w 3526687"/>
              <a:gd name="connsiteY4" fmla="*/ 483163 h 3299503"/>
              <a:gd name="connsiteX5" fmla="*/ 2685957 w 3526687"/>
              <a:gd name="connsiteY5" fmla="*/ 1121387 h 3299503"/>
              <a:gd name="connsiteX6" fmla="*/ 2328088 w 3526687"/>
              <a:gd name="connsiteY6" fmla="*/ 786571 h 3299503"/>
              <a:gd name="connsiteX7" fmla="*/ 3010093 w 3526687"/>
              <a:gd name="connsiteY7" fmla="*/ 483163 h 3299503"/>
              <a:gd name="connsiteX8" fmla="*/ 1763344 w 3526687"/>
              <a:gd name="connsiteY8" fmla="*/ 0 h 3299503"/>
              <a:gd name="connsiteX9" fmla="*/ 2016399 w 3526687"/>
              <a:gd name="connsiteY9" fmla="*/ 665743 h 3299503"/>
              <a:gd name="connsiteX10" fmla="*/ 1510288 w 3526687"/>
              <a:gd name="connsiteY10" fmla="*/ 665743 h 3299503"/>
              <a:gd name="connsiteX11" fmla="*/ 1763344 w 3526687"/>
              <a:gd name="connsiteY11" fmla="*/ 0 h 3299503"/>
              <a:gd name="connsiteX12" fmla="*/ 516431 w 3526687"/>
              <a:gd name="connsiteY12" fmla="*/ 483163 h 3299503"/>
              <a:gd name="connsiteX13" fmla="*/ 1198599 w 3526687"/>
              <a:gd name="connsiteY13" fmla="*/ 786571 h 3299503"/>
              <a:gd name="connsiteX14" fmla="*/ 840730 w 3526687"/>
              <a:gd name="connsiteY14" fmla="*/ 1121387 h 3299503"/>
              <a:gd name="connsiteX15" fmla="*/ 516431 w 3526687"/>
              <a:gd name="connsiteY15" fmla="*/ 483163 h 3299503"/>
              <a:gd name="connsiteX16" fmla="*/ 0 w 3526687"/>
              <a:gd name="connsiteY16" fmla="*/ 1649752 h 3299503"/>
              <a:gd name="connsiteX17" fmla="*/ 711582 w 3526687"/>
              <a:gd name="connsiteY17" fmla="*/ 1412997 h 3299503"/>
              <a:gd name="connsiteX18" fmla="*/ 711582 w 3526687"/>
              <a:gd name="connsiteY18" fmla="*/ 1886506 h 3299503"/>
              <a:gd name="connsiteX19" fmla="*/ 0 w 3526687"/>
              <a:gd name="connsiteY19" fmla="*/ 1649752 h 3299503"/>
              <a:gd name="connsiteX20" fmla="*/ 516431 w 3526687"/>
              <a:gd name="connsiteY20" fmla="*/ 2816187 h 3299503"/>
              <a:gd name="connsiteX21" fmla="*/ 840730 w 3526687"/>
              <a:gd name="connsiteY21" fmla="*/ 2178116 h 3299503"/>
              <a:gd name="connsiteX22" fmla="*/ 1198599 w 3526687"/>
              <a:gd name="connsiteY22" fmla="*/ 2512932 h 3299503"/>
              <a:gd name="connsiteX23" fmla="*/ 516431 w 3526687"/>
              <a:gd name="connsiteY23" fmla="*/ 2816187 h 3299503"/>
              <a:gd name="connsiteX24" fmla="*/ 1763344 w 3526687"/>
              <a:gd name="connsiteY24" fmla="*/ 3299503 h 3299503"/>
              <a:gd name="connsiteX25" fmla="*/ 1510288 w 3526687"/>
              <a:gd name="connsiteY25" fmla="*/ 2633760 h 3299503"/>
              <a:gd name="connsiteX26" fmla="*/ 2016399 w 3526687"/>
              <a:gd name="connsiteY26" fmla="*/ 2633760 h 3299503"/>
              <a:gd name="connsiteX27" fmla="*/ 1763344 w 3526687"/>
              <a:gd name="connsiteY27" fmla="*/ 3299503 h 3299503"/>
              <a:gd name="connsiteX28" fmla="*/ 3010093 w 3526687"/>
              <a:gd name="connsiteY28" fmla="*/ 2816187 h 3299503"/>
              <a:gd name="connsiteX29" fmla="*/ 2328088 w 3526687"/>
              <a:gd name="connsiteY29" fmla="*/ 2512932 h 3299503"/>
              <a:gd name="connsiteX30" fmla="*/ 2685957 w 3526687"/>
              <a:gd name="connsiteY30" fmla="*/ 2178116 h 3299503"/>
              <a:gd name="connsiteX31" fmla="*/ 3010093 w 3526687"/>
              <a:gd name="connsiteY31" fmla="*/ 2816187 h 3299503"/>
              <a:gd name="connsiteX32" fmla="*/ 881672 w 3526687"/>
              <a:gd name="connsiteY32" fmla="*/ 1649752 h 3299503"/>
              <a:gd name="connsiteX33" fmla="*/ 1763344 w 3526687"/>
              <a:gd name="connsiteY33" fmla="*/ 824876 h 3299503"/>
              <a:gd name="connsiteX34" fmla="*/ 2645016 w 3526687"/>
              <a:gd name="connsiteY34" fmla="*/ 1649752 h 3299503"/>
              <a:gd name="connsiteX35" fmla="*/ 1763344 w 3526687"/>
              <a:gd name="connsiteY35" fmla="*/ 2474628 h 3299503"/>
              <a:gd name="connsiteX36" fmla="*/ 881672 w 3526687"/>
              <a:gd name="connsiteY36" fmla="*/ 1649752 h 3299503"/>
              <a:gd name="connsiteX0" fmla="*/ 3526687 w 3526687"/>
              <a:gd name="connsiteY0" fmla="*/ 1649752 h 3299503"/>
              <a:gd name="connsiteX1" fmla="*/ 2815105 w 3526687"/>
              <a:gd name="connsiteY1" fmla="*/ 1886506 h 3299503"/>
              <a:gd name="connsiteX2" fmla="*/ 2815105 w 3526687"/>
              <a:gd name="connsiteY2" fmla="*/ 1412997 h 3299503"/>
              <a:gd name="connsiteX3" fmla="*/ 3526687 w 3526687"/>
              <a:gd name="connsiteY3" fmla="*/ 1649752 h 3299503"/>
              <a:gd name="connsiteX4" fmla="*/ 3010093 w 3526687"/>
              <a:gd name="connsiteY4" fmla="*/ 483163 h 3299503"/>
              <a:gd name="connsiteX5" fmla="*/ 2685957 w 3526687"/>
              <a:gd name="connsiteY5" fmla="*/ 1121387 h 3299503"/>
              <a:gd name="connsiteX6" fmla="*/ 2328088 w 3526687"/>
              <a:gd name="connsiteY6" fmla="*/ 786571 h 3299503"/>
              <a:gd name="connsiteX7" fmla="*/ 3010093 w 3526687"/>
              <a:gd name="connsiteY7" fmla="*/ 483163 h 3299503"/>
              <a:gd name="connsiteX8" fmla="*/ 1763344 w 3526687"/>
              <a:gd name="connsiteY8" fmla="*/ 0 h 3299503"/>
              <a:gd name="connsiteX9" fmla="*/ 2016399 w 3526687"/>
              <a:gd name="connsiteY9" fmla="*/ 665743 h 3299503"/>
              <a:gd name="connsiteX10" fmla="*/ 1510288 w 3526687"/>
              <a:gd name="connsiteY10" fmla="*/ 665743 h 3299503"/>
              <a:gd name="connsiteX11" fmla="*/ 1763344 w 3526687"/>
              <a:gd name="connsiteY11" fmla="*/ 0 h 3299503"/>
              <a:gd name="connsiteX12" fmla="*/ 655949 w 3526687"/>
              <a:gd name="connsiteY12" fmla="*/ 712496 h 3299503"/>
              <a:gd name="connsiteX13" fmla="*/ 1198599 w 3526687"/>
              <a:gd name="connsiteY13" fmla="*/ 786571 h 3299503"/>
              <a:gd name="connsiteX14" fmla="*/ 840730 w 3526687"/>
              <a:gd name="connsiteY14" fmla="*/ 1121387 h 3299503"/>
              <a:gd name="connsiteX15" fmla="*/ 655949 w 3526687"/>
              <a:gd name="connsiteY15" fmla="*/ 712496 h 3299503"/>
              <a:gd name="connsiteX16" fmla="*/ 0 w 3526687"/>
              <a:gd name="connsiteY16" fmla="*/ 1649752 h 3299503"/>
              <a:gd name="connsiteX17" fmla="*/ 711582 w 3526687"/>
              <a:gd name="connsiteY17" fmla="*/ 1412997 h 3299503"/>
              <a:gd name="connsiteX18" fmla="*/ 711582 w 3526687"/>
              <a:gd name="connsiteY18" fmla="*/ 1886506 h 3299503"/>
              <a:gd name="connsiteX19" fmla="*/ 0 w 3526687"/>
              <a:gd name="connsiteY19" fmla="*/ 1649752 h 3299503"/>
              <a:gd name="connsiteX20" fmla="*/ 516431 w 3526687"/>
              <a:gd name="connsiteY20" fmla="*/ 2816187 h 3299503"/>
              <a:gd name="connsiteX21" fmla="*/ 840730 w 3526687"/>
              <a:gd name="connsiteY21" fmla="*/ 2178116 h 3299503"/>
              <a:gd name="connsiteX22" fmla="*/ 1198599 w 3526687"/>
              <a:gd name="connsiteY22" fmla="*/ 2512932 h 3299503"/>
              <a:gd name="connsiteX23" fmla="*/ 516431 w 3526687"/>
              <a:gd name="connsiteY23" fmla="*/ 2816187 h 3299503"/>
              <a:gd name="connsiteX24" fmla="*/ 1763344 w 3526687"/>
              <a:gd name="connsiteY24" fmla="*/ 3299503 h 3299503"/>
              <a:gd name="connsiteX25" fmla="*/ 1510288 w 3526687"/>
              <a:gd name="connsiteY25" fmla="*/ 2633760 h 3299503"/>
              <a:gd name="connsiteX26" fmla="*/ 2016399 w 3526687"/>
              <a:gd name="connsiteY26" fmla="*/ 2633760 h 3299503"/>
              <a:gd name="connsiteX27" fmla="*/ 1763344 w 3526687"/>
              <a:gd name="connsiteY27" fmla="*/ 3299503 h 3299503"/>
              <a:gd name="connsiteX28" fmla="*/ 3010093 w 3526687"/>
              <a:gd name="connsiteY28" fmla="*/ 2816187 h 3299503"/>
              <a:gd name="connsiteX29" fmla="*/ 2328088 w 3526687"/>
              <a:gd name="connsiteY29" fmla="*/ 2512932 h 3299503"/>
              <a:gd name="connsiteX30" fmla="*/ 2685957 w 3526687"/>
              <a:gd name="connsiteY30" fmla="*/ 2178116 h 3299503"/>
              <a:gd name="connsiteX31" fmla="*/ 3010093 w 3526687"/>
              <a:gd name="connsiteY31" fmla="*/ 2816187 h 3299503"/>
              <a:gd name="connsiteX32" fmla="*/ 881672 w 3526687"/>
              <a:gd name="connsiteY32" fmla="*/ 1649752 h 3299503"/>
              <a:gd name="connsiteX33" fmla="*/ 1763344 w 3526687"/>
              <a:gd name="connsiteY33" fmla="*/ 824876 h 3299503"/>
              <a:gd name="connsiteX34" fmla="*/ 2645016 w 3526687"/>
              <a:gd name="connsiteY34" fmla="*/ 1649752 h 3299503"/>
              <a:gd name="connsiteX35" fmla="*/ 1763344 w 3526687"/>
              <a:gd name="connsiteY35" fmla="*/ 2474628 h 3299503"/>
              <a:gd name="connsiteX36" fmla="*/ 881672 w 3526687"/>
              <a:gd name="connsiteY36" fmla="*/ 1649752 h 3299503"/>
              <a:gd name="connsiteX0" fmla="*/ 3526687 w 3526687"/>
              <a:gd name="connsiteY0" fmla="*/ 1417887 h 3067638"/>
              <a:gd name="connsiteX1" fmla="*/ 2815105 w 3526687"/>
              <a:gd name="connsiteY1" fmla="*/ 1654641 h 3067638"/>
              <a:gd name="connsiteX2" fmla="*/ 2815105 w 3526687"/>
              <a:gd name="connsiteY2" fmla="*/ 1181132 h 3067638"/>
              <a:gd name="connsiteX3" fmla="*/ 3526687 w 3526687"/>
              <a:gd name="connsiteY3" fmla="*/ 1417887 h 3067638"/>
              <a:gd name="connsiteX4" fmla="*/ 3010093 w 3526687"/>
              <a:gd name="connsiteY4" fmla="*/ 251298 h 3067638"/>
              <a:gd name="connsiteX5" fmla="*/ 2685957 w 3526687"/>
              <a:gd name="connsiteY5" fmla="*/ 889522 h 3067638"/>
              <a:gd name="connsiteX6" fmla="*/ 2328088 w 3526687"/>
              <a:gd name="connsiteY6" fmla="*/ 554706 h 3067638"/>
              <a:gd name="connsiteX7" fmla="*/ 3010093 w 3526687"/>
              <a:gd name="connsiteY7" fmla="*/ 251298 h 3067638"/>
              <a:gd name="connsiteX8" fmla="*/ 1745073 w 3526687"/>
              <a:gd name="connsiteY8" fmla="*/ 0 h 3067638"/>
              <a:gd name="connsiteX9" fmla="*/ 2016399 w 3526687"/>
              <a:gd name="connsiteY9" fmla="*/ 433878 h 3067638"/>
              <a:gd name="connsiteX10" fmla="*/ 1510288 w 3526687"/>
              <a:gd name="connsiteY10" fmla="*/ 433878 h 3067638"/>
              <a:gd name="connsiteX11" fmla="*/ 1745073 w 3526687"/>
              <a:gd name="connsiteY11" fmla="*/ 0 h 3067638"/>
              <a:gd name="connsiteX12" fmla="*/ 655949 w 3526687"/>
              <a:gd name="connsiteY12" fmla="*/ 480631 h 3067638"/>
              <a:gd name="connsiteX13" fmla="*/ 1198599 w 3526687"/>
              <a:gd name="connsiteY13" fmla="*/ 554706 h 3067638"/>
              <a:gd name="connsiteX14" fmla="*/ 840730 w 3526687"/>
              <a:gd name="connsiteY14" fmla="*/ 889522 h 3067638"/>
              <a:gd name="connsiteX15" fmla="*/ 655949 w 3526687"/>
              <a:gd name="connsiteY15" fmla="*/ 480631 h 3067638"/>
              <a:gd name="connsiteX16" fmla="*/ 0 w 3526687"/>
              <a:gd name="connsiteY16" fmla="*/ 1417887 h 3067638"/>
              <a:gd name="connsiteX17" fmla="*/ 711582 w 3526687"/>
              <a:gd name="connsiteY17" fmla="*/ 1181132 h 3067638"/>
              <a:gd name="connsiteX18" fmla="*/ 711582 w 3526687"/>
              <a:gd name="connsiteY18" fmla="*/ 1654641 h 3067638"/>
              <a:gd name="connsiteX19" fmla="*/ 0 w 3526687"/>
              <a:gd name="connsiteY19" fmla="*/ 1417887 h 3067638"/>
              <a:gd name="connsiteX20" fmla="*/ 516431 w 3526687"/>
              <a:gd name="connsiteY20" fmla="*/ 2584322 h 3067638"/>
              <a:gd name="connsiteX21" fmla="*/ 840730 w 3526687"/>
              <a:gd name="connsiteY21" fmla="*/ 1946251 h 3067638"/>
              <a:gd name="connsiteX22" fmla="*/ 1198599 w 3526687"/>
              <a:gd name="connsiteY22" fmla="*/ 2281067 h 3067638"/>
              <a:gd name="connsiteX23" fmla="*/ 516431 w 3526687"/>
              <a:gd name="connsiteY23" fmla="*/ 2584322 h 3067638"/>
              <a:gd name="connsiteX24" fmla="*/ 1763344 w 3526687"/>
              <a:gd name="connsiteY24" fmla="*/ 3067638 h 3067638"/>
              <a:gd name="connsiteX25" fmla="*/ 1510288 w 3526687"/>
              <a:gd name="connsiteY25" fmla="*/ 2401895 h 3067638"/>
              <a:gd name="connsiteX26" fmla="*/ 2016399 w 3526687"/>
              <a:gd name="connsiteY26" fmla="*/ 2401895 h 3067638"/>
              <a:gd name="connsiteX27" fmla="*/ 1763344 w 3526687"/>
              <a:gd name="connsiteY27" fmla="*/ 3067638 h 3067638"/>
              <a:gd name="connsiteX28" fmla="*/ 3010093 w 3526687"/>
              <a:gd name="connsiteY28" fmla="*/ 2584322 h 3067638"/>
              <a:gd name="connsiteX29" fmla="*/ 2328088 w 3526687"/>
              <a:gd name="connsiteY29" fmla="*/ 2281067 h 3067638"/>
              <a:gd name="connsiteX30" fmla="*/ 2685957 w 3526687"/>
              <a:gd name="connsiteY30" fmla="*/ 1946251 h 3067638"/>
              <a:gd name="connsiteX31" fmla="*/ 3010093 w 3526687"/>
              <a:gd name="connsiteY31" fmla="*/ 2584322 h 3067638"/>
              <a:gd name="connsiteX32" fmla="*/ 881672 w 3526687"/>
              <a:gd name="connsiteY32" fmla="*/ 1417887 h 3067638"/>
              <a:gd name="connsiteX33" fmla="*/ 1763344 w 3526687"/>
              <a:gd name="connsiteY33" fmla="*/ 593011 h 3067638"/>
              <a:gd name="connsiteX34" fmla="*/ 2645016 w 3526687"/>
              <a:gd name="connsiteY34" fmla="*/ 1417887 h 3067638"/>
              <a:gd name="connsiteX35" fmla="*/ 1763344 w 3526687"/>
              <a:gd name="connsiteY35" fmla="*/ 2242763 h 3067638"/>
              <a:gd name="connsiteX36" fmla="*/ 881672 w 3526687"/>
              <a:gd name="connsiteY36" fmla="*/ 1417887 h 3067638"/>
              <a:gd name="connsiteX0" fmla="*/ 3526687 w 3526687"/>
              <a:gd name="connsiteY0" fmla="*/ 1417887 h 3067638"/>
              <a:gd name="connsiteX1" fmla="*/ 2815105 w 3526687"/>
              <a:gd name="connsiteY1" fmla="*/ 1654641 h 3067638"/>
              <a:gd name="connsiteX2" fmla="*/ 2815105 w 3526687"/>
              <a:gd name="connsiteY2" fmla="*/ 1181132 h 3067638"/>
              <a:gd name="connsiteX3" fmla="*/ 3526687 w 3526687"/>
              <a:gd name="connsiteY3" fmla="*/ 1417887 h 3067638"/>
              <a:gd name="connsiteX4" fmla="*/ 2891367 w 3526687"/>
              <a:gd name="connsiteY4" fmla="*/ 350231 h 3067638"/>
              <a:gd name="connsiteX5" fmla="*/ 2685957 w 3526687"/>
              <a:gd name="connsiteY5" fmla="*/ 889522 h 3067638"/>
              <a:gd name="connsiteX6" fmla="*/ 2328088 w 3526687"/>
              <a:gd name="connsiteY6" fmla="*/ 554706 h 3067638"/>
              <a:gd name="connsiteX7" fmla="*/ 2891367 w 3526687"/>
              <a:gd name="connsiteY7" fmla="*/ 350231 h 3067638"/>
              <a:gd name="connsiteX8" fmla="*/ 1745073 w 3526687"/>
              <a:gd name="connsiteY8" fmla="*/ 0 h 3067638"/>
              <a:gd name="connsiteX9" fmla="*/ 2016399 w 3526687"/>
              <a:gd name="connsiteY9" fmla="*/ 433878 h 3067638"/>
              <a:gd name="connsiteX10" fmla="*/ 1510288 w 3526687"/>
              <a:gd name="connsiteY10" fmla="*/ 433878 h 3067638"/>
              <a:gd name="connsiteX11" fmla="*/ 1745073 w 3526687"/>
              <a:gd name="connsiteY11" fmla="*/ 0 h 3067638"/>
              <a:gd name="connsiteX12" fmla="*/ 655949 w 3526687"/>
              <a:gd name="connsiteY12" fmla="*/ 480631 h 3067638"/>
              <a:gd name="connsiteX13" fmla="*/ 1198599 w 3526687"/>
              <a:gd name="connsiteY13" fmla="*/ 554706 h 3067638"/>
              <a:gd name="connsiteX14" fmla="*/ 840730 w 3526687"/>
              <a:gd name="connsiteY14" fmla="*/ 889522 h 3067638"/>
              <a:gd name="connsiteX15" fmla="*/ 655949 w 3526687"/>
              <a:gd name="connsiteY15" fmla="*/ 480631 h 3067638"/>
              <a:gd name="connsiteX16" fmla="*/ 0 w 3526687"/>
              <a:gd name="connsiteY16" fmla="*/ 1417887 h 3067638"/>
              <a:gd name="connsiteX17" fmla="*/ 711582 w 3526687"/>
              <a:gd name="connsiteY17" fmla="*/ 1181132 h 3067638"/>
              <a:gd name="connsiteX18" fmla="*/ 711582 w 3526687"/>
              <a:gd name="connsiteY18" fmla="*/ 1654641 h 3067638"/>
              <a:gd name="connsiteX19" fmla="*/ 0 w 3526687"/>
              <a:gd name="connsiteY19" fmla="*/ 1417887 h 3067638"/>
              <a:gd name="connsiteX20" fmla="*/ 516431 w 3526687"/>
              <a:gd name="connsiteY20" fmla="*/ 2584322 h 3067638"/>
              <a:gd name="connsiteX21" fmla="*/ 840730 w 3526687"/>
              <a:gd name="connsiteY21" fmla="*/ 1946251 h 3067638"/>
              <a:gd name="connsiteX22" fmla="*/ 1198599 w 3526687"/>
              <a:gd name="connsiteY22" fmla="*/ 2281067 h 3067638"/>
              <a:gd name="connsiteX23" fmla="*/ 516431 w 3526687"/>
              <a:gd name="connsiteY23" fmla="*/ 2584322 h 3067638"/>
              <a:gd name="connsiteX24" fmla="*/ 1763344 w 3526687"/>
              <a:gd name="connsiteY24" fmla="*/ 3067638 h 3067638"/>
              <a:gd name="connsiteX25" fmla="*/ 1510288 w 3526687"/>
              <a:gd name="connsiteY25" fmla="*/ 2401895 h 3067638"/>
              <a:gd name="connsiteX26" fmla="*/ 2016399 w 3526687"/>
              <a:gd name="connsiteY26" fmla="*/ 2401895 h 3067638"/>
              <a:gd name="connsiteX27" fmla="*/ 1763344 w 3526687"/>
              <a:gd name="connsiteY27" fmla="*/ 3067638 h 3067638"/>
              <a:gd name="connsiteX28" fmla="*/ 3010093 w 3526687"/>
              <a:gd name="connsiteY28" fmla="*/ 2584322 h 3067638"/>
              <a:gd name="connsiteX29" fmla="*/ 2328088 w 3526687"/>
              <a:gd name="connsiteY29" fmla="*/ 2281067 h 3067638"/>
              <a:gd name="connsiteX30" fmla="*/ 2685957 w 3526687"/>
              <a:gd name="connsiteY30" fmla="*/ 1946251 h 3067638"/>
              <a:gd name="connsiteX31" fmla="*/ 3010093 w 3526687"/>
              <a:gd name="connsiteY31" fmla="*/ 2584322 h 3067638"/>
              <a:gd name="connsiteX32" fmla="*/ 881672 w 3526687"/>
              <a:gd name="connsiteY32" fmla="*/ 1417887 h 3067638"/>
              <a:gd name="connsiteX33" fmla="*/ 1763344 w 3526687"/>
              <a:gd name="connsiteY33" fmla="*/ 593011 h 3067638"/>
              <a:gd name="connsiteX34" fmla="*/ 2645016 w 3526687"/>
              <a:gd name="connsiteY34" fmla="*/ 1417887 h 3067638"/>
              <a:gd name="connsiteX35" fmla="*/ 1763344 w 3526687"/>
              <a:gd name="connsiteY35" fmla="*/ 2242763 h 3067638"/>
              <a:gd name="connsiteX36" fmla="*/ 881672 w 3526687"/>
              <a:gd name="connsiteY36" fmla="*/ 1417887 h 3067638"/>
              <a:gd name="connsiteX0" fmla="*/ 3270975 w 3270975"/>
              <a:gd name="connsiteY0" fmla="*/ 1445277 h 3067638"/>
              <a:gd name="connsiteX1" fmla="*/ 2815105 w 3270975"/>
              <a:gd name="connsiteY1" fmla="*/ 1654641 h 3067638"/>
              <a:gd name="connsiteX2" fmla="*/ 2815105 w 3270975"/>
              <a:gd name="connsiteY2" fmla="*/ 1181132 h 3067638"/>
              <a:gd name="connsiteX3" fmla="*/ 3270975 w 3270975"/>
              <a:gd name="connsiteY3" fmla="*/ 1445277 h 3067638"/>
              <a:gd name="connsiteX4" fmla="*/ 2891367 w 3270975"/>
              <a:gd name="connsiteY4" fmla="*/ 350231 h 3067638"/>
              <a:gd name="connsiteX5" fmla="*/ 2685957 w 3270975"/>
              <a:gd name="connsiteY5" fmla="*/ 889522 h 3067638"/>
              <a:gd name="connsiteX6" fmla="*/ 2328088 w 3270975"/>
              <a:gd name="connsiteY6" fmla="*/ 554706 h 3067638"/>
              <a:gd name="connsiteX7" fmla="*/ 2891367 w 3270975"/>
              <a:gd name="connsiteY7" fmla="*/ 350231 h 3067638"/>
              <a:gd name="connsiteX8" fmla="*/ 1745073 w 3270975"/>
              <a:gd name="connsiteY8" fmla="*/ 0 h 3067638"/>
              <a:gd name="connsiteX9" fmla="*/ 2016399 w 3270975"/>
              <a:gd name="connsiteY9" fmla="*/ 433878 h 3067638"/>
              <a:gd name="connsiteX10" fmla="*/ 1510288 w 3270975"/>
              <a:gd name="connsiteY10" fmla="*/ 433878 h 3067638"/>
              <a:gd name="connsiteX11" fmla="*/ 1745073 w 3270975"/>
              <a:gd name="connsiteY11" fmla="*/ 0 h 3067638"/>
              <a:gd name="connsiteX12" fmla="*/ 655949 w 3270975"/>
              <a:gd name="connsiteY12" fmla="*/ 480631 h 3067638"/>
              <a:gd name="connsiteX13" fmla="*/ 1198599 w 3270975"/>
              <a:gd name="connsiteY13" fmla="*/ 554706 h 3067638"/>
              <a:gd name="connsiteX14" fmla="*/ 840730 w 3270975"/>
              <a:gd name="connsiteY14" fmla="*/ 889522 h 3067638"/>
              <a:gd name="connsiteX15" fmla="*/ 655949 w 3270975"/>
              <a:gd name="connsiteY15" fmla="*/ 480631 h 3067638"/>
              <a:gd name="connsiteX16" fmla="*/ 0 w 3270975"/>
              <a:gd name="connsiteY16" fmla="*/ 1417887 h 3067638"/>
              <a:gd name="connsiteX17" fmla="*/ 711582 w 3270975"/>
              <a:gd name="connsiteY17" fmla="*/ 1181132 h 3067638"/>
              <a:gd name="connsiteX18" fmla="*/ 711582 w 3270975"/>
              <a:gd name="connsiteY18" fmla="*/ 1654641 h 3067638"/>
              <a:gd name="connsiteX19" fmla="*/ 0 w 3270975"/>
              <a:gd name="connsiteY19" fmla="*/ 1417887 h 3067638"/>
              <a:gd name="connsiteX20" fmla="*/ 516431 w 3270975"/>
              <a:gd name="connsiteY20" fmla="*/ 2584322 h 3067638"/>
              <a:gd name="connsiteX21" fmla="*/ 840730 w 3270975"/>
              <a:gd name="connsiteY21" fmla="*/ 1946251 h 3067638"/>
              <a:gd name="connsiteX22" fmla="*/ 1198599 w 3270975"/>
              <a:gd name="connsiteY22" fmla="*/ 2281067 h 3067638"/>
              <a:gd name="connsiteX23" fmla="*/ 516431 w 3270975"/>
              <a:gd name="connsiteY23" fmla="*/ 2584322 h 3067638"/>
              <a:gd name="connsiteX24" fmla="*/ 1763344 w 3270975"/>
              <a:gd name="connsiteY24" fmla="*/ 3067638 h 3067638"/>
              <a:gd name="connsiteX25" fmla="*/ 1510288 w 3270975"/>
              <a:gd name="connsiteY25" fmla="*/ 2401895 h 3067638"/>
              <a:gd name="connsiteX26" fmla="*/ 2016399 w 3270975"/>
              <a:gd name="connsiteY26" fmla="*/ 2401895 h 3067638"/>
              <a:gd name="connsiteX27" fmla="*/ 1763344 w 3270975"/>
              <a:gd name="connsiteY27" fmla="*/ 3067638 h 3067638"/>
              <a:gd name="connsiteX28" fmla="*/ 3010093 w 3270975"/>
              <a:gd name="connsiteY28" fmla="*/ 2584322 h 3067638"/>
              <a:gd name="connsiteX29" fmla="*/ 2328088 w 3270975"/>
              <a:gd name="connsiteY29" fmla="*/ 2281067 h 3067638"/>
              <a:gd name="connsiteX30" fmla="*/ 2685957 w 3270975"/>
              <a:gd name="connsiteY30" fmla="*/ 1946251 h 3067638"/>
              <a:gd name="connsiteX31" fmla="*/ 3010093 w 3270975"/>
              <a:gd name="connsiteY31" fmla="*/ 2584322 h 3067638"/>
              <a:gd name="connsiteX32" fmla="*/ 881672 w 3270975"/>
              <a:gd name="connsiteY32" fmla="*/ 1417887 h 3067638"/>
              <a:gd name="connsiteX33" fmla="*/ 1763344 w 3270975"/>
              <a:gd name="connsiteY33" fmla="*/ 593011 h 3067638"/>
              <a:gd name="connsiteX34" fmla="*/ 2645016 w 3270975"/>
              <a:gd name="connsiteY34" fmla="*/ 1417887 h 3067638"/>
              <a:gd name="connsiteX35" fmla="*/ 1763344 w 3270975"/>
              <a:gd name="connsiteY35" fmla="*/ 2242763 h 3067638"/>
              <a:gd name="connsiteX36" fmla="*/ 881672 w 3270975"/>
              <a:gd name="connsiteY36" fmla="*/ 1417887 h 3067638"/>
              <a:gd name="connsiteX0" fmla="*/ 3270975 w 3270975"/>
              <a:gd name="connsiteY0" fmla="*/ 1445277 h 3067638"/>
              <a:gd name="connsiteX1" fmla="*/ 2815105 w 3270975"/>
              <a:gd name="connsiteY1" fmla="*/ 1654641 h 3067638"/>
              <a:gd name="connsiteX2" fmla="*/ 2815105 w 3270975"/>
              <a:gd name="connsiteY2" fmla="*/ 1181132 h 3067638"/>
              <a:gd name="connsiteX3" fmla="*/ 3270975 w 3270975"/>
              <a:gd name="connsiteY3" fmla="*/ 1445277 h 3067638"/>
              <a:gd name="connsiteX4" fmla="*/ 2891367 w 3270975"/>
              <a:gd name="connsiteY4" fmla="*/ 350231 h 3067638"/>
              <a:gd name="connsiteX5" fmla="*/ 2685957 w 3270975"/>
              <a:gd name="connsiteY5" fmla="*/ 889522 h 3067638"/>
              <a:gd name="connsiteX6" fmla="*/ 2328088 w 3270975"/>
              <a:gd name="connsiteY6" fmla="*/ 554706 h 3067638"/>
              <a:gd name="connsiteX7" fmla="*/ 2891367 w 3270975"/>
              <a:gd name="connsiteY7" fmla="*/ 350231 h 3067638"/>
              <a:gd name="connsiteX8" fmla="*/ 1745073 w 3270975"/>
              <a:gd name="connsiteY8" fmla="*/ 0 h 3067638"/>
              <a:gd name="connsiteX9" fmla="*/ 2016399 w 3270975"/>
              <a:gd name="connsiteY9" fmla="*/ 433878 h 3067638"/>
              <a:gd name="connsiteX10" fmla="*/ 1510288 w 3270975"/>
              <a:gd name="connsiteY10" fmla="*/ 433878 h 3067638"/>
              <a:gd name="connsiteX11" fmla="*/ 1745073 w 3270975"/>
              <a:gd name="connsiteY11" fmla="*/ 0 h 3067638"/>
              <a:gd name="connsiteX12" fmla="*/ 655949 w 3270975"/>
              <a:gd name="connsiteY12" fmla="*/ 480631 h 3067638"/>
              <a:gd name="connsiteX13" fmla="*/ 1198599 w 3270975"/>
              <a:gd name="connsiteY13" fmla="*/ 554706 h 3067638"/>
              <a:gd name="connsiteX14" fmla="*/ 840730 w 3270975"/>
              <a:gd name="connsiteY14" fmla="*/ 889522 h 3067638"/>
              <a:gd name="connsiteX15" fmla="*/ 655949 w 3270975"/>
              <a:gd name="connsiteY15" fmla="*/ 480631 h 3067638"/>
              <a:gd name="connsiteX16" fmla="*/ 0 w 3270975"/>
              <a:gd name="connsiteY16" fmla="*/ 1417887 h 3067638"/>
              <a:gd name="connsiteX17" fmla="*/ 711582 w 3270975"/>
              <a:gd name="connsiteY17" fmla="*/ 1181132 h 3067638"/>
              <a:gd name="connsiteX18" fmla="*/ 711582 w 3270975"/>
              <a:gd name="connsiteY18" fmla="*/ 1654641 h 3067638"/>
              <a:gd name="connsiteX19" fmla="*/ 0 w 3270975"/>
              <a:gd name="connsiteY19" fmla="*/ 1417887 h 3067638"/>
              <a:gd name="connsiteX20" fmla="*/ 516431 w 3270975"/>
              <a:gd name="connsiteY20" fmla="*/ 2584322 h 3067638"/>
              <a:gd name="connsiteX21" fmla="*/ 840730 w 3270975"/>
              <a:gd name="connsiteY21" fmla="*/ 1946251 h 3067638"/>
              <a:gd name="connsiteX22" fmla="*/ 1198599 w 3270975"/>
              <a:gd name="connsiteY22" fmla="*/ 2281067 h 3067638"/>
              <a:gd name="connsiteX23" fmla="*/ 516431 w 3270975"/>
              <a:gd name="connsiteY23" fmla="*/ 2584322 h 3067638"/>
              <a:gd name="connsiteX24" fmla="*/ 1763344 w 3270975"/>
              <a:gd name="connsiteY24" fmla="*/ 3067638 h 3067638"/>
              <a:gd name="connsiteX25" fmla="*/ 1510288 w 3270975"/>
              <a:gd name="connsiteY25" fmla="*/ 2401895 h 3067638"/>
              <a:gd name="connsiteX26" fmla="*/ 2016399 w 3270975"/>
              <a:gd name="connsiteY26" fmla="*/ 2401895 h 3067638"/>
              <a:gd name="connsiteX27" fmla="*/ 1763344 w 3270975"/>
              <a:gd name="connsiteY27" fmla="*/ 3067638 h 3067638"/>
              <a:gd name="connsiteX28" fmla="*/ 2911161 w 3270975"/>
              <a:gd name="connsiteY28" fmla="*/ 2465597 h 3067638"/>
              <a:gd name="connsiteX29" fmla="*/ 2328088 w 3270975"/>
              <a:gd name="connsiteY29" fmla="*/ 2281067 h 3067638"/>
              <a:gd name="connsiteX30" fmla="*/ 2685957 w 3270975"/>
              <a:gd name="connsiteY30" fmla="*/ 1946251 h 3067638"/>
              <a:gd name="connsiteX31" fmla="*/ 2911161 w 3270975"/>
              <a:gd name="connsiteY31" fmla="*/ 2465597 h 3067638"/>
              <a:gd name="connsiteX32" fmla="*/ 881672 w 3270975"/>
              <a:gd name="connsiteY32" fmla="*/ 1417887 h 3067638"/>
              <a:gd name="connsiteX33" fmla="*/ 1763344 w 3270975"/>
              <a:gd name="connsiteY33" fmla="*/ 593011 h 3067638"/>
              <a:gd name="connsiteX34" fmla="*/ 2645016 w 3270975"/>
              <a:gd name="connsiteY34" fmla="*/ 1417887 h 3067638"/>
              <a:gd name="connsiteX35" fmla="*/ 1763344 w 3270975"/>
              <a:gd name="connsiteY35" fmla="*/ 2242763 h 3067638"/>
              <a:gd name="connsiteX36" fmla="*/ 881672 w 3270975"/>
              <a:gd name="connsiteY36" fmla="*/ 1417887 h 3067638"/>
              <a:gd name="connsiteX0" fmla="*/ 3270975 w 3270975"/>
              <a:gd name="connsiteY0" fmla="*/ 1445277 h 2897163"/>
              <a:gd name="connsiteX1" fmla="*/ 2815105 w 3270975"/>
              <a:gd name="connsiteY1" fmla="*/ 1654641 h 2897163"/>
              <a:gd name="connsiteX2" fmla="*/ 2815105 w 3270975"/>
              <a:gd name="connsiteY2" fmla="*/ 1181132 h 2897163"/>
              <a:gd name="connsiteX3" fmla="*/ 3270975 w 3270975"/>
              <a:gd name="connsiteY3" fmla="*/ 1445277 h 2897163"/>
              <a:gd name="connsiteX4" fmla="*/ 2891367 w 3270975"/>
              <a:gd name="connsiteY4" fmla="*/ 350231 h 2897163"/>
              <a:gd name="connsiteX5" fmla="*/ 2685957 w 3270975"/>
              <a:gd name="connsiteY5" fmla="*/ 889522 h 2897163"/>
              <a:gd name="connsiteX6" fmla="*/ 2328088 w 3270975"/>
              <a:gd name="connsiteY6" fmla="*/ 554706 h 2897163"/>
              <a:gd name="connsiteX7" fmla="*/ 2891367 w 3270975"/>
              <a:gd name="connsiteY7" fmla="*/ 350231 h 2897163"/>
              <a:gd name="connsiteX8" fmla="*/ 1745073 w 3270975"/>
              <a:gd name="connsiteY8" fmla="*/ 0 h 2897163"/>
              <a:gd name="connsiteX9" fmla="*/ 2016399 w 3270975"/>
              <a:gd name="connsiteY9" fmla="*/ 433878 h 2897163"/>
              <a:gd name="connsiteX10" fmla="*/ 1510288 w 3270975"/>
              <a:gd name="connsiteY10" fmla="*/ 433878 h 2897163"/>
              <a:gd name="connsiteX11" fmla="*/ 1745073 w 3270975"/>
              <a:gd name="connsiteY11" fmla="*/ 0 h 2897163"/>
              <a:gd name="connsiteX12" fmla="*/ 655949 w 3270975"/>
              <a:gd name="connsiteY12" fmla="*/ 480631 h 2897163"/>
              <a:gd name="connsiteX13" fmla="*/ 1198599 w 3270975"/>
              <a:gd name="connsiteY13" fmla="*/ 554706 h 2897163"/>
              <a:gd name="connsiteX14" fmla="*/ 840730 w 3270975"/>
              <a:gd name="connsiteY14" fmla="*/ 889522 h 2897163"/>
              <a:gd name="connsiteX15" fmla="*/ 655949 w 3270975"/>
              <a:gd name="connsiteY15" fmla="*/ 480631 h 2897163"/>
              <a:gd name="connsiteX16" fmla="*/ 0 w 3270975"/>
              <a:gd name="connsiteY16" fmla="*/ 1417887 h 2897163"/>
              <a:gd name="connsiteX17" fmla="*/ 711582 w 3270975"/>
              <a:gd name="connsiteY17" fmla="*/ 1181132 h 2897163"/>
              <a:gd name="connsiteX18" fmla="*/ 711582 w 3270975"/>
              <a:gd name="connsiteY18" fmla="*/ 1654641 h 2897163"/>
              <a:gd name="connsiteX19" fmla="*/ 0 w 3270975"/>
              <a:gd name="connsiteY19" fmla="*/ 1417887 h 2897163"/>
              <a:gd name="connsiteX20" fmla="*/ 516431 w 3270975"/>
              <a:gd name="connsiteY20" fmla="*/ 2584322 h 2897163"/>
              <a:gd name="connsiteX21" fmla="*/ 840730 w 3270975"/>
              <a:gd name="connsiteY21" fmla="*/ 1946251 h 2897163"/>
              <a:gd name="connsiteX22" fmla="*/ 1198599 w 3270975"/>
              <a:gd name="connsiteY22" fmla="*/ 2281067 h 2897163"/>
              <a:gd name="connsiteX23" fmla="*/ 516431 w 3270975"/>
              <a:gd name="connsiteY23" fmla="*/ 2584322 h 2897163"/>
              <a:gd name="connsiteX24" fmla="*/ 1745084 w 3270975"/>
              <a:gd name="connsiteY24" fmla="*/ 2897163 h 2897163"/>
              <a:gd name="connsiteX25" fmla="*/ 1510288 w 3270975"/>
              <a:gd name="connsiteY25" fmla="*/ 2401895 h 2897163"/>
              <a:gd name="connsiteX26" fmla="*/ 2016399 w 3270975"/>
              <a:gd name="connsiteY26" fmla="*/ 2401895 h 2897163"/>
              <a:gd name="connsiteX27" fmla="*/ 1745084 w 3270975"/>
              <a:gd name="connsiteY27" fmla="*/ 2897163 h 2897163"/>
              <a:gd name="connsiteX28" fmla="*/ 2911161 w 3270975"/>
              <a:gd name="connsiteY28" fmla="*/ 2465597 h 2897163"/>
              <a:gd name="connsiteX29" fmla="*/ 2328088 w 3270975"/>
              <a:gd name="connsiteY29" fmla="*/ 2281067 h 2897163"/>
              <a:gd name="connsiteX30" fmla="*/ 2685957 w 3270975"/>
              <a:gd name="connsiteY30" fmla="*/ 1946251 h 2897163"/>
              <a:gd name="connsiteX31" fmla="*/ 2911161 w 3270975"/>
              <a:gd name="connsiteY31" fmla="*/ 2465597 h 2897163"/>
              <a:gd name="connsiteX32" fmla="*/ 881672 w 3270975"/>
              <a:gd name="connsiteY32" fmla="*/ 1417887 h 2897163"/>
              <a:gd name="connsiteX33" fmla="*/ 1763344 w 3270975"/>
              <a:gd name="connsiteY33" fmla="*/ 593011 h 2897163"/>
              <a:gd name="connsiteX34" fmla="*/ 2645016 w 3270975"/>
              <a:gd name="connsiteY34" fmla="*/ 1417887 h 2897163"/>
              <a:gd name="connsiteX35" fmla="*/ 1763344 w 3270975"/>
              <a:gd name="connsiteY35" fmla="*/ 2242763 h 2897163"/>
              <a:gd name="connsiteX36" fmla="*/ 881672 w 3270975"/>
              <a:gd name="connsiteY36" fmla="*/ 1417887 h 2897163"/>
              <a:gd name="connsiteX0" fmla="*/ 3270975 w 3270975"/>
              <a:gd name="connsiteY0" fmla="*/ 1445277 h 2897163"/>
              <a:gd name="connsiteX1" fmla="*/ 2815105 w 3270975"/>
              <a:gd name="connsiteY1" fmla="*/ 1654641 h 2897163"/>
              <a:gd name="connsiteX2" fmla="*/ 2815105 w 3270975"/>
              <a:gd name="connsiteY2" fmla="*/ 1181132 h 2897163"/>
              <a:gd name="connsiteX3" fmla="*/ 3270975 w 3270975"/>
              <a:gd name="connsiteY3" fmla="*/ 1445277 h 2897163"/>
              <a:gd name="connsiteX4" fmla="*/ 2891367 w 3270975"/>
              <a:gd name="connsiteY4" fmla="*/ 350231 h 2897163"/>
              <a:gd name="connsiteX5" fmla="*/ 2685957 w 3270975"/>
              <a:gd name="connsiteY5" fmla="*/ 889522 h 2897163"/>
              <a:gd name="connsiteX6" fmla="*/ 2328088 w 3270975"/>
              <a:gd name="connsiteY6" fmla="*/ 554706 h 2897163"/>
              <a:gd name="connsiteX7" fmla="*/ 2891367 w 3270975"/>
              <a:gd name="connsiteY7" fmla="*/ 350231 h 2897163"/>
              <a:gd name="connsiteX8" fmla="*/ 1745073 w 3270975"/>
              <a:gd name="connsiteY8" fmla="*/ 0 h 2897163"/>
              <a:gd name="connsiteX9" fmla="*/ 2016399 w 3270975"/>
              <a:gd name="connsiteY9" fmla="*/ 433878 h 2897163"/>
              <a:gd name="connsiteX10" fmla="*/ 1510288 w 3270975"/>
              <a:gd name="connsiteY10" fmla="*/ 433878 h 2897163"/>
              <a:gd name="connsiteX11" fmla="*/ 1745073 w 3270975"/>
              <a:gd name="connsiteY11" fmla="*/ 0 h 2897163"/>
              <a:gd name="connsiteX12" fmla="*/ 655949 w 3270975"/>
              <a:gd name="connsiteY12" fmla="*/ 480631 h 2897163"/>
              <a:gd name="connsiteX13" fmla="*/ 1198599 w 3270975"/>
              <a:gd name="connsiteY13" fmla="*/ 554706 h 2897163"/>
              <a:gd name="connsiteX14" fmla="*/ 840730 w 3270975"/>
              <a:gd name="connsiteY14" fmla="*/ 889522 h 2897163"/>
              <a:gd name="connsiteX15" fmla="*/ 655949 w 3270975"/>
              <a:gd name="connsiteY15" fmla="*/ 480631 h 2897163"/>
              <a:gd name="connsiteX16" fmla="*/ 0 w 3270975"/>
              <a:gd name="connsiteY16" fmla="*/ 1417887 h 2897163"/>
              <a:gd name="connsiteX17" fmla="*/ 711582 w 3270975"/>
              <a:gd name="connsiteY17" fmla="*/ 1181132 h 2897163"/>
              <a:gd name="connsiteX18" fmla="*/ 711582 w 3270975"/>
              <a:gd name="connsiteY18" fmla="*/ 1654641 h 2897163"/>
              <a:gd name="connsiteX19" fmla="*/ 0 w 3270975"/>
              <a:gd name="connsiteY19" fmla="*/ 1417887 h 2897163"/>
              <a:gd name="connsiteX20" fmla="*/ 676255 w 3270975"/>
              <a:gd name="connsiteY20" fmla="*/ 2466619 h 2897163"/>
              <a:gd name="connsiteX21" fmla="*/ 840730 w 3270975"/>
              <a:gd name="connsiteY21" fmla="*/ 1946251 h 2897163"/>
              <a:gd name="connsiteX22" fmla="*/ 1198599 w 3270975"/>
              <a:gd name="connsiteY22" fmla="*/ 2281067 h 2897163"/>
              <a:gd name="connsiteX23" fmla="*/ 676255 w 3270975"/>
              <a:gd name="connsiteY23" fmla="*/ 2466619 h 2897163"/>
              <a:gd name="connsiteX24" fmla="*/ 1745084 w 3270975"/>
              <a:gd name="connsiteY24" fmla="*/ 2897163 h 2897163"/>
              <a:gd name="connsiteX25" fmla="*/ 1510288 w 3270975"/>
              <a:gd name="connsiteY25" fmla="*/ 2401895 h 2897163"/>
              <a:gd name="connsiteX26" fmla="*/ 2016399 w 3270975"/>
              <a:gd name="connsiteY26" fmla="*/ 2401895 h 2897163"/>
              <a:gd name="connsiteX27" fmla="*/ 1745084 w 3270975"/>
              <a:gd name="connsiteY27" fmla="*/ 2897163 h 2897163"/>
              <a:gd name="connsiteX28" fmla="*/ 2911161 w 3270975"/>
              <a:gd name="connsiteY28" fmla="*/ 2465597 h 2897163"/>
              <a:gd name="connsiteX29" fmla="*/ 2328088 w 3270975"/>
              <a:gd name="connsiteY29" fmla="*/ 2281067 h 2897163"/>
              <a:gd name="connsiteX30" fmla="*/ 2685957 w 3270975"/>
              <a:gd name="connsiteY30" fmla="*/ 1946251 h 2897163"/>
              <a:gd name="connsiteX31" fmla="*/ 2911161 w 3270975"/>
              <a:gd name="connsiteY31" fmla="*/ 2465597 h 2897163"/>
              <a:gd name="connsiteX32" fmla="*/ 881672 w 3270975"/>
              <a:gd name="connsiteY32" fmla="*/ 1417887 h 2897163"/>
              <a:gd name="connsiteX33" fmla="*/ 1763344 w 3270975"/>
              <a:gd name="connsiteY33" fmla="*/ 593011 h 2897163"/>
              <a:gd name="connsiteX34" fmla="*/ 2645016 w 3270975"/>
              <a:gd name="connsiteY34" fmla="*/ 1417887 h 2897163"/>
              <a:gd name="connsiteX35" fmla="*/ 1763344 w 3270975"/>
              <a:gd name="connsiteY35" fmla="*/ 2242763 h 2897163"/>
              <a:gd name="connsiteX36" fmla="*/ 881672 w 3270975"/>
              <a:gd name="connsiteY36" fmla="*/ 1417887 h 2897163"/>
              <a:gd name="connsiteX0" fmla="*/ 3128913 w 3128913"/>
              <a:gd name="connsiteY0" fmla="*/ 1445277 h 2897163"/>
              <a:gd name="connsiteX1" fmla="*/ 2673043 w 3128913"/>
              <a:gd name="connsiteY1" fmla="*/ 1654641 h 2897163"/>
              <a:gd name="connsiteX2" fmla="*/ 2673043 w 3128913"/>
              <a:gd name="connsiteY2" fmla="*/ 1181132 h 2897163"/>
              <a:gd name="connsiteX3" fmla="*/ 3128913 w 3128913"/>
              <a:gd name="connsiteY3" fmla="*/ 1445277 h 2897163"/>
              <a:gd name="connsiteX4" fmla="*/ 2749305 w 3128913"/>
              <a:gd name="connsiteY4" fmla="*/ 350231 h 2897163"/>
              <a:gd name="connsiteX5" fmla="*/ 2543895 w 3128913"/>
              <a:gd name="connsiteY5" fmla="*/ 889522 h 2897163"/>
              <a:gd name="connsiteX6" fmla="*/ 2186026 w 3128913"/>
              <a:gd name="connsiteY6" fmla="*/ 554706 h 2897163"/>
              <a:gd name="connsiteX7" fmla="*/ 2749305 w 3128913"/>
              <a:gd name="connsiteY7" fmla="*/ 350231 h 2897163"/>
              <a:gd name="connsiteX8" fmla="*/ 1603011 w 3128913"/>
              <a:gd name="connsiteY8" fmla="*/ 0 h 2897163"/>
              <a:gd name="connsiteX9" fmla="*/ 1874337 w 3128913"/>
              <a:gd name="connsiteY9" fmla="*/ 433878 h 2897163"/>
              <a:gd name="connsiteX10" fmla="*/ 1368226 w 3128913"/>
              <a:gd name="connsiteY10" fmla="*/ 433878 h 2897163"/>
              <a:gd name="connsiteX11" fmla="*/ 1603011 w 3128913"/>
              <a:gd name="connsiteY11" fmla="*/ 0 h 2897163"/>
              <a:gd name="connsiteX12" fmla="*/ 513887 w 3128913"/>
              <a:gd name="connsiteY12" fmla="*/ 480631 h 2897163"/>
              <a:gd name="connsiteX13" fmla="*/ 1056537 w 3128913"/>
              <a:gd name="connsiteY13" fmla="*/ 554706 h 2897163"/>
              <a:gd name="connsiteX14" fmla="*/ 698668 w 3128913"/>
              <a:gd name="connsiteY14" fmla="*/ 889522 h 2897163"/>
              <a:gd name="connsiteX15" fmla="*/ 513887 w 3128913"/>
              <a:gd name="connsiteY15" fmla="*/ 480631 h 2897163"/>
              <a:gd name="connsiteX16" fmla="*/ 0 w 3128913"/>
              <a:gd name="connsiteY16" fmla="*/ 1402670 h 2897163"/>
              <a:gd name="connsiteX17" fmla="*/ 569520 w 3128913"/>
              <a:gd name="connsiteY17" fmla="*/ 1181132 h 2897163"/>
              <a:gd name="connsiteX18" fmla="*/ 569520 w 3128913"/>
              <a:gd name="connsiteY18" fmla="*/ 1654641 h 2897163"/>
              <a:gd name="connsiteX19" fmla="*/ 0 w 3128913"/>
              <a:gd name="connsiteY19" fmla="*/ 1402670 h 2897163"/>
              <a:gd name="connsiteX20" fmla="*/ 534193 w 3128913"/>
              <a:gd name="connsiteY20" fmla="*/ 2466619 h 2897163"/>
              <a:gd name="connsiteX21" fmla="*/ 698668 w 3128913"/>
              <a:gd name="connsiteY21" fmla="*/ 1946251 h 2897163"/>
              <a:gd name="connsiteX22" fmla="*/ 1056537 w 3128913"/>
              <a:gd name="connsiteY22" fmla="*/ 2281067 h 2897163"/>
              <a:gd name="connsiteX23" fmla="*/ 534193 w 3128913"/>
              <a:gd name="connsiteY23" fmla="*/ 2466619 h 2897163"/>
              <a:gd name="connsiteX24" fmla="*/ 1603022 w 3128913"/>
              <a:gd name="connsiteY24" fmla="*/ 2897163 h 2897163"/>
              <a:gd name="connsiteX25" fmla="*/ 1368226 w 3128913"/>
              <a:gd name="connsiteY25" fmla="*/ 2401895 h 2897163"/>
              <a:gd name="connsiteX26" fmla="*/ 1874337 w 3128913"/>
              <a:gd name="connsiteY26" fmla="*/ 2401895 h 2897163"/>
              <a:gd name="connsiteX27" fmla="*/ 1603022 w 3128913"/>
              <a:gd name="connsiteY27" fmla="*/ 2897163 h 2897163"/>
              <a:gd name="connsiteX28" fmla="*/ 2769099 w 3128913"/>
              <a:gd name="connsiteY28" fmla="*/ 2465597 h 2897163"/>
              <a:gd name="connsiteX29" fmla="*/ 2186026 w 3128913"/>
              <a:gd name="connsiteY29" fmla="*/ 2281067 h 2897163"/>
              <a:gd name="connsiteX30" fmla="*/ 2543895 w 3128913"/>
              <a:gd name="connsiteY30" fmla="*/ 1946251 h 2897163"/>
              <a:gd name="connsiteX31" fmla="*/ 2769099 w 3128913"/>
              <a:gd name="connsiteY31" fmla="*/ 2465597 h 2897163"/>
              <a:gd name="connsiteX32" fmla="*/ 739610 w 3128913"/>
              <a:gd name="connsiteY32" fmla="*/ 1417887 h 2897163"/>
              <a:gd name="connsiteX33" fmla="*/ 1621282 w 3128913"/>
              <a:gd name="connsiteY33" fmla="*/ 593011 h 2897163"/>
              <a:gd name="connsiteX34" fmla="*/ 2502954 w 3128913"/>
              <a:gd name="connsiteY34" fmla="*/ 1417887 h 2897163"/>
              <a:gd name="connsiteX35" fmla="*/ 1621282 w 3128913"/>
              <a:gd name="connsiteY35" fmla="*/ 2242763 h 2897163"/>
              <a:gd name="connsiteX36" fmla="*/ 739610 w 3128913"/>
              <a:gd name="connsiteY36" fmla="*/ 1417887 h 2897163"/>
              <a:gd name="connsiteX0" fmla="*/ 3128913 w 3128913"/>
              <a:gd name="connsiteY0" fmla="*/ 1445277 h 2897163"/>
              <a:gd name="connsiteX1" fmla="*/ 2673043 w 3128913"/>
              <a:gd name="connsiteY1" fmla="*/ 1654641 h 2897163"/>
              <a:gd name="connsiteX2" fmla="*/ 2673043 w 3128913"/>
              <a:gd name="connsiteY2" fmla="*/ 1181132 h 2897163"/>
              <a:gd name="connsiteX3" fmla="*/ 3128913 w 3128913"/>
              <a:gd name="connsiteY3" fmla="*/ 1445277 h 2897163"/>
              <a:gd name="connsiteX4" fmla="*/ 2725458 w 3128913"/>
              <a:gd name="connsiteY4" fmla="*/ 395894 h 2897163"/>
              <a:gd name="connsiteX5" fmla="*/ 2543895 w 3128913"/>
              <a:gd name="connsiteY5" fmla="*/ 889522 h 2897163"/>
              <a:gd name="connsiteX6" fmla="*/ 2186026 w 3128913"/>
              <a:gd name="connsiteY6" fmla="*/ 554706 h 2897163"/>
              <a:gd name="connsiteX7" fmla="*/ 2725458 w 3128913"/>
              <a:gd name="connsiteY7" fmla="*/ 395894 h 2897163"/>
              <a:gd name="connsiteX8" fmla="*/ 1603011 w 3128913"/>
              <a:gd name="connsiteY8" fmla="*/ 0 h 2897163"/>
              <a:gd name="connsiteX9" fmla="*/ 1874337 w 3128913"/>
              <a:gd name="connsiteY9" fmla="*/ 433878 h 2897163"/>
              <a:gd name="connsiteX10" fmla="*/ 1368226 w 3128913"/>
              <a:gd name="connsiteY10" fmla="*/ 433878 h 2897163"/>
              <a:gd name="connsiteX11" fmla="*/ 1603011 w 3128913"/>
              <a:gd name="connsiteY11" fmla="*/ 0 h 2897163"/>
              <a:gd name="connsiteX12" fmla="*/ 513887 w 3128913"/>
              <a:gd name="connsiteY12" fmla="*/ 480631 h 2897163"/>
              <a:gd name="connsiteX13" fmla="*/ 1056537 w 3128913"/>
              <a:gd name="connsiteY13" fmla="*/ 554706 h 2897163"/>
              <a:gd name="connsiteX14" fmla="*/ 698668 w 3128913"/>
              <a:gd name="connsiteY14" fmla="*/ 889522 h 2897163"/>
              <a:gd name="connsiteX15" fmla="*/ 513887 w 3128913"/>
              <a:gd name="connsiteY15" fmla="*/ 480631 h 2897163"/>
              <a:gd name="connsiteX16" fmla="*/ 0 w 3128913"/>
              <a:gd name="connsiteY16" fmla="*/ 1402670 h 2897163"/>
              <a:gd name="connsiteX17" fmla="*/ 569520 w 3128913"/>
              <a:gd name="connsiteY17" fmla="*/ 1181132 h 2897163"/>
              <a:gd name="connsiteX18" fmla="*/ 569520 w 3128913"/>
              <a:gd name="connsiteY18" fmla="*/ 1654641 h 2897163"/>
              <a:gd name="connsiteX19" fmla="*/ 0 w 3128913"/>
              <a:gd name="connsiteY19" fmla="*/ 1402670 h 2897163"/>
              <a:gd name="connsiteX20" fmla="*/ 534193 w 3128913"/>
              <a:gd name="connsiteY20" fmla="*/ 2466619 h 2897163"/>
              <a:gd name="connsiteX21" fmla="*/ 698668 w 3128913"/>
              <a:gd name="connsiteY21" fmla="*/ 1946251 h 2897163"/>
              <a:gd name="connsiteX22" fmla="*/ 1056537 w 3128913"/>
              <a:gd name="connsiteY22" fmla="*/ 2281067 h 2897163"/>
              <a:gd name="connsiteX23" fmla="*/ 534193 w 3128913"/>
              <a:gd name="connsiteY23" fmla="*/ 2466619 h 2897163"/>
              <a:gd name="connsiteX24" fmla="*/ 1603022 w 3128913"/>
              <a:gd name="connsiteY24" fmla="*/ 2897163 h 2897163"/>
              <a:gd name="connsiteX25" fmla="*/ 1368226 w 3128913"/>
              <a:gd name="connsiteY25" fmla="*/ 2401895 h 2897163"/>
              <a:gd name="connsiteX26" fmla="*/ 1874337 w 3128913"/>
              <a:gd name="connsiteY26" fmla="*/ 2401895 h 2897163"/>
              <a:gd name="connsiteX27" fmla="*/ 1603022 w 3128913"/>
              <a:gd name="connsiteY27" fmla="*/ 2897163 h 2897163"/>
              <a:gd name="connsiteX28" fmla="*/ 2769099 w 3128913"/>
              <a:gd name="connsiteY28" fmla="*/ 2465597 h 2897163"/>
              <a:gd name="connsiteX29" fmla="*/ 2186026 w 3128913"/>
              <a:gd name="connsiteY29" fmla="*/ 2281067 h 2897163"/>
              <a:gd name="connsiteX30" fmla="*/ 2543895 w 3128913"/>
              <a:gd name="connsiteY30" fmla="*/ 1946251 h 2897163"/>
              <a:gd name="connsiteX31" fmla="*/ 2769099 w 3128913"/>
              <a:gd name="connsiteY31" fmla="*/ 2465597 h 2897163"/>
              <a:gd name="connsiteX32" fmla="*/ 739610 w 3128913"/>
              <a:gd name="connsiteY32" fmla="*/ 1417887 h 2897163"/>
              <a:gd name="connsiteX33" fmla="*/ 1621282 w 3128913"/>
              <a:gd name="connsiteY33" fmla="*/ 593011 h 2897163"/>
              <a:gd name="connsiteX34" fmla="*/ 2502954 w 3128913"/>
              <a:gd name="connsiteY34" fmla="*/ 1417887 h 2897163"/>
              <a:gd name="connsiteX35" fmla="*/ 1621282 w 3128913"/>
              <a:gd name="connsiteY35" fmla="*/ 2242763 h 2897163"/>
              <a:gd name="connsiteX36" fmla="*/ 739610 w 3128913"/>
              <a:gd name="connsiteY36" fmla="*/ 1417887 h 2897163"/>
              <a:gd name="connsiteX0" fmla="*/ 3057539 w 3057539"/>
              <a:gd name="connsiteY0" fmla="*/ 1445277 h 2897163"/>
              <a:gd name="connsiteX1" fmla="*/ 2601669 w 3057539"/>
              <a:gd name="connsiteY1" fmla="*/ 1654641 h 2897163"/>
              <a:gd name="connsiteX2" fmla="*/ 2601669 w 3057539"/>
              <a:gd name="connsiteY2" fmla="*/ 1181132 h 2897163"/>
              <a:gd name="connsiteX3" fmla="*/ 3057539 w 3057539"/>
              <a:gd name="connsiteY3" fmla="*/ 1445277 h 2897163"/>
              <a:gd name="connsiteX4" fmla="*/ 2654084 w 3057539"/>
              <a:gd name="connsiteY4" fmla="*/ 395894 h 2897163"/>
              <a:gd name="connsiteX5" fmla="*/ 2472521 w 3057539"/>
              <a:gd name="connsiteY5" fmla="*/ 889522 h 2897163"/>
              <a:gd name="connsiteX6" fmla="*/ 2114652 w 3057539"/>
              <a:gd name="connsiteY6" fmla="*/ 554706 h 2897163"/>
              <a:gd name="connsiteX7" fmla="*/ 2654084 w 3057539"/>
              <a:gd name="connsiteY7" fmla="*/ 395894 h 2897163"/>
              <a:gd name="connsiteX8" fmla="*/ 1531637 w 3057539"/>
              <a:gd name="connsiteY8" fmla="*/ 0 h 2897163"/>
              <a:gd name="connsiteX9" fmla="*/ 1802963 w 3057539"/>
              <a:gd name="connsiteY9" fmla="*/ 433878 h 2897163"/>
              <a:gd name="connsiteX10" fmla="*/ 1296852 w 3057539"/>
              <a:gd name="connsiteY10" fmla="*/ 433878 h 2897163"/>
              <a:gd name="connsiteX11" fmla="*/ 1531637 w 3057539"/>
              <a:gd name="connsiteY11" fmla="*/ 0 h 2897163"/>
              <a:gd name="connsiteX12" fmla="*/ 442513 w 3057539"/>
              <a:gd name="connsiteY12" fmla="*/ 480631 h 2897163"/>
              <a:gd name="connsiteX13" fmla="*/ 985163 w 3057539"/>
              <a:gd name="connsiteY13" fmla="*/ 554706 h 2897163"/>
              <a:gd name="connsiteX14" fmla="*/ 627294 w 3057539"/>
              <a:gd name="connsiteY14" fmla="*/ 889522 h 2897163"/>
              <a:gd name="connsiteX15" fmla="*/ 442513 w 3057539"/>
              <a:gd name="connsiteY15" fmla="*/ 480631 h 2897163"/>
              <a:gd name="connsiteX16" fmla="*/ 0 w 3057539"/>
              <a:gd name="connsiteY16" fmla="*/ 1395681 h 2897163"/>
              <a:gd name="connsiteX17" fmla="*/ 498146 w 3057539"/>
              <a:gd name="connsiteY17" fmla="*/ 1181132 h 2897163"/>
              <a:gd name="connsiteX18" fmla="*/ 498146 w 3057539"/>
              <a:gd name="connsiteY18" fmla="*/ 1654641 h 2897163"/>
              <a:gd name="connsiteX19" fmla="*/ 0 w 3057539"/>
              <a:gd name="connsiteY19" fmla="*/ 1395681 h 2897163"/>
              <a:gd name="connsiteX20" fmla="*/ 462819 w 3057539"/>
              <a:gd name="connsiteY20" fmla="*/ 2466619 h 2897163"/>
              <a:gd name="connsiteX21" fmla="*/ 627294 w 3057539"/>
              <a:gd name="connsiteY21" fmla="*/ 1946251 h 2897163"/>
              <a:gd name="connsiteX22" fmla="*/ 985163 w 3057539"/>
              <a:gd name="connsiteY22" fmla="*/ 2281067 h 2897163"/>
              <a:gd name="connsiteX23" fmla="*/ 462819 w 3057539"/>
              <a:gd name="connsiteY23" fmla="*/ 2466619 h 2897163"/>
              <a:gd name="connsiteX24" fmla="*/ 1531648 w 3057539"/>
              <a:gd name="connsiteY24" fmla="*/ 2897163 h 2897163"/>
              <a:gd name="connsiteX25" fmla="*/ 1296852 w 3057539"/>
              <a:gd name="connsiteY25" fmla="*/ 2401895 h 2897163"/>
              <a:gd name="connsiteX26" fmla="*/ 1802963 w 3057539"/>
              <a:gd name="connsiteY26" fmla="*/ 2401895 h 2897163"/>
              <a:gd name="connsiteX27" fmla="*/ 1531648 w 3057539"/>
              <a:gd name="connsiteY27" fmla="*/ 2897163 h 2897163"/>
              <a:gd name="connsiteX28" fmla="*/ 2697725 w 3057539"/>
              <a:gd name="connsiteY28" fmla="*/ 2465597 h 2897163"/>
              <a:gd name="connsiteX29" fmla="*/ 2114652 w 3057539"/>
              <a:gd name="connsiteY29" fmla="*/ 2281067 h 2897163"/>
              <a:gd name="connsiteX30" fmla="*/ 2472521 w 3057539"/>
              <a:gd name="connsiteY30" fmla="*/ 1946251 h 2897163"/>
              <a:gd name="connsiteX31" fmla="*/ 2697725 w 3057539"/>
              <a:gd name="connsiteY31" fmla="*/ 2465597 h 2897163"/>
              <a:gd name="connsiteX32" fmla="*/ 668236 w 3057539"/>
              <a:gd name="connsiteY32" fmla="*/ 1417887 h 2897163"/>
              <a:gd name="connsiteX33" fmla="*/ 1549908 w 3057539"/>
              <a:gd name="connsiteY33" fmla="*/ 593011 h 2897163"/>
              <a:gd name="connsiteX34" fmla="*/ 2431580 w 3057539"/>
              <a:gd name="connsiteY34" fmla="*/ 1417887 h 2897163"/>
              <a:gd name="connsiteX35" fmla="*/ 1549908 w 3057539"/>
              <a:gd name="connsiteY35" fmla="*/ 2242763 h 2897163"/>
              <a:gd name="connsiteX36" fmla="*/ 668236 w 3057539"/>
              <a:gd name="connsiteY36" fmla="*/ 1417887 h 2897163"/>
              <a:gd name="connsiteX0" fmla="*/ 3057539 w 3057539"/>
              <a:gd name="connsiteY0" fmla="*/ 1372748 h 2824634"/>
              <a:gd name="connsiteX1" fmla="*/ 2601669 w 3057539"/>
              <a:gd name="connsiteY1" fmla="*/ 1582112 h 2824634"/>
              <a:gd name="connsiteX2" fmla="*/ 2601669 w 3057539"/>
              <a:gd name="connsiteY2" fmla="*/ 1108603 h 2824634"/>
              <a:gd name="connsiteX3" fmla="*/ 3057539 w 3057539"/>
              <a:gd name="connsiteY3" fmla="*/ 1372748 h 2824634"/>
              <a:gd name="connsiteX4" fmla="*/ 2654084 w 3057539"/>
              <a:gd name="connsiteY4" fmla="*/ 323365 h 2824634"/>
              <a:gd name="connsiteX5" fmla="*/ 2472521 w 3057539"/>
              <a:gd name="connsiteY5" fmla="*/ 816993 h 2824634"/>
              <a:gd name="connsiteX6" fmla="*/ 2114652 w 3057539"/>
              <a:gd name="connsiteY6" fmla="*/ 482177 h 2824634"/>
              <a:gd name="connsiteX7" fmla="*/ 2654084 w 3057539"/>
              <a:gd name="connsiteY7" fmla="*/ 323365 h 2824634"/>
              <a:gd name="connsiteX8" fmla="*/ 1549159 w 3057539"/>
              <a:gd name="connsiteY8" fmla="*/ 0 h 2824634"/>
              <a:gd name="connsiteX9" fmla="*/ 1802963 w 3057539"/>
              <a:gd name="connsiteY9" fmla="*/ 361349 h 2824634"/>
              <a:gd name="connsiteX10" fmla="*/ 1296852 w 3057539"/>
              <a:gd name="connsiteY10" fmla="*/ 361349 h 2824634"/>
              <a:gd name="connsiteX11" fmla="*/ 1549159 w 3057539"/>
              <a:gd name="connsiteY11" fmla="*/ 0 h 2824634"/>
              <a:gd name="connsiteX12" fmla="*/ 442513 w 3057539"/>
              <a:gd name="connsiteY12" fmla="*/ 408102 h 2824634"/>
              <a:gd name="connsiteX13" fmla="*/ 985163 w 3057539"/>
              <a:gd name="connsiteY13" fmla="*/ 482177 h 2824634"/>
              <a:gd name="connsiteX14" fmla="*/ 627294 w 3057539"/>
              <a:gd name="connsiteY14" fmla="*/ 816993 h 2824634"/>
              <a:gd name="connsiteX15" fmla="*/ 442513 w 3057539"/>
              <a:gd name="connsiteY15" fmla="*/ 408102 h 2824634"/>
              <a:gd name="connsiteX16" fmla="*/ 0 w 3057539"/>
              <a:gd name="connsiteY16" fmla="*/ 1323152 h 2824634"/>
              <a:gd name="connsiteX17" fmla="*/ 498146 w 3057539"/>
              <a:gd name="connsiteY17" fmla="*/ 1108603 h 2824634"/>
              <a:gd name="connsiteX18" fmla="*/ 498146 w 3057539"/>
              <a:gd name="connsiteY18" fmla="*/ 1582112 h 2824634"/>
              <a:gd name="connsiteX19" fmla="*/ 0 w 3057539"/>
              <a:gd name="connsiteY19" fmla="*/ 1323152 h 2824634"/>
              <a:gd name="connsiteX20" fmla="*/ 462819 w 3057539"/>
              <a:gd name="connsiteY20" fmla="*/ 2394090 h 2824634"/>
              <a:gd name="connsiteX21" fmla="*/ 627294 w 3057539"/>
              <a:gd name="connsiteY21" fmla="*/ 1873722 h 2824634"/>
              <a:gd name="connsiteX22" fmla="*/ 985163 w 3057539"/>
              <a:gd name="connsiteY22" fmla="*/ 2208538 h 2824634"/>
              <a:gd name="connsiteX23" fmla="*/ 462819 w 3057539"/>
              <a:gd name="connsiteY23" fmla="*/ 2394090 h 2824634"/>
              <a:gd name="connsiteX24" fmla="*/ 1531648 w 3057539"/>
              <a:gd name="connsiteY24" fmla="*/ 2824634 h 2824634"/>
              <a:gd name="connsiteX25" fmla="*/ 1296852 w 3057539"/>
              <a:gd name="connsiteY25" fmla="*/ 2329366 h 2824634"/>
              <a:gd name="connsiteX26" fmla="*/ 1802963 w 3057539"/>
              <a:gd name="connsiteY26" fmla="*/ 2329366 h 2824634"/>
              <a:gd name="connsiteX27" fmla="*/ 1531648 w 3057539"/>
              <a:gd name="connsiteY27" fmla="*/ 2824634 h 2824634"/>
              <a:gd name="connsiteX28" fmla="*/ 2697725 w 3057539"/>
              <a:gd name="connsiteY28" fmla="*/ 2393068 h 2824634"/>
              <a:gd name="connsiteX29" fmla="*/ 2114652 w 3057539"/>
              <a:gd name="connsiteY29" fmla="*/ 2208538 h 2824634"/>
              <a:gd name="connsiteX30" fmla="*/ 2472521 w 3057539"/>
              <a:gd name="connsiteY30" fmla="*/ 1873722 h 2824634"/>
              <a:gd name="connsiteX31" fmla="*/ 2697725 w 3057539"/>
              <a:gd name="connsiteY31" fmla="*/ 2393068 h 2824634"/>
              <a:gd name="connsiteX32" fmla="*/ 668236 w 3057539"/>
              <a:gd name="connsiteY32" fmla="*/ 1345358 h 2824634"/>
              <a:gd name="connsiteX33" fmla="*/ 1549908 w 3057539"/>
              <a:gd name="connsiteY33" fmla="*/ 520482 h 2824634"/>
              <a:gd name="connsiteX34" fmla="*/ 2431580 w 3057539"/>
              <a:gd name="connsiteY34" fmla="*/ 1345358 h 2824634"/>
              <a:gd name="connsiteX35" fmla="*/ 1549908 w 3057539"/>
              <a:gd name="connsiteY35" fmla="*/ 2170234 h 2824634"/>
              <a:gd name="connsiteX36" fmla="*/ 668236 w 3057539"/>
              <a:gd name="connsiteY36" fmla="*/ 1345358 h 2824634"/>
              <a:gd name="connsiteX0" fmla="*/ 3057539 w 3057539"/>
              <a:gd name="connsiteY0" fmla="*/ 1372748 h 2694140"/>
              <a:gd name="connsiteX1" fmla="*/ 2601669 w 3057539"/>
              <a:gd name="connsiteY1" fmla="*/ 1582112 h 2694140"/>
              <a:gd name="connsiteX2" fmla="*/ 2601669 w 3057539"/>
              <a:gd name="connsiteY2" fmla="*/ 1108603 h 2694140"/>
              <a:gd name="connsiteX3" fmla="*/ 3057539 w 3057539"/>
              <a:gd name="connsiteY3" fmla="*/ 1372748 h 2694140"/>
              <a:gd name="connsiteX4" fmla="*/ 2654084 w 3057539"/>
              <a:gd name="connsiteY4" fmla="*/ 323365 h 2694140"/>
              <a:gd name="connsiteX5" fmla="*/ 2472521 w 3057539"/>
              <a:gd name="connsiteY5" fmla="*/ 816993 h 2694140"/>
              <a:gd name="connsiteX6" fmla="*/ 2114652 w 3057539"/>
              <a:gd name="connsiteY6" fmla="*/ 482177 h 2694140"/>
              <a:gd name="connsiteX7" fmla="*/ 2654084 w 3057539"/>
              <a:gd name="connsiteY7" fmla="*/ 323365 h 2694140"/>
              <a:gd name="connsiteX8" fmla="*/ 1549159 w 3057539"/>
              <a:gd name="connsiteY8" fmla="*/ 0 h 2694140"/>
              <a:gd name="connsiteX9" fmla="*/ 1802963 w 3057539"/>
              <a:gd name="connsiteY9" fmla="*/ 361349 h 2694140"/>
              <a:gd name="connsiteX10" fmla="*/ 1296852 w 3057539"/>
              <a:gd name="connsiteY10" fmla="*/ 361349 h 2694140"/>
              <a:gd name="connsiteX11" fmla="*/ 1549159 w 3057539"/>
              <a:gd name="connsiteY11" fmla="*/ 0 h 2694140"/>
              <a:gd name="connsiteX12" fmla="*/ 442513 w 3057539"/>
              <a:gd name="connsiteY12" fmla="*/ 408102 h 2694140"/>
              <a:gd name="connsiteX13" fmla="*/ 985163 w 3057539"/>
              <a:gd name="connsiteY13" fmla="*/ 482177 h 2694140"/>
              <a:gd name="connsiteX14" fmla="*/ 627294 w 3057539"/>
              <a:gd name="connsiteY14" fmla="*/ 816993 h 2694140"/>
              <a:gd name="connsiteX15" fmla="*/ 442513 w 3057539"/>
              <a:gd name="connsiteY15" fmla="*/ 408102 h 2694140"/>
              <a:gd name="connsiteX16" fmla="*/ 0 w 3057539"/>
              <a:gd name="connsiteY16" fmla="*/ 1323152 h 2694140"/>
              <a:gd name="connsiteX17" fmla="*/ 498146 w 3057539"/>
              <a:gd name="connsiteY17" fmla="*/ 1108603 h 2694140"/>
              <a:gd name="connsiteX18" fmla="*/ 498146 w 3057539"/>
              <a:gd name="connsiteY18" fmla="*/ 1582112 h 2694140"/>
              <a:gd name="connsiteX19" fmla="*/ 0 w 3057539"/>
              <a:gd name="connsiteY19" fmla="*/ 1323152 h 2694140"/>
              <a:gd name="connsiteX20" fmla="*/ 462819 w 3057539"/>
              <a:gd name="connsiteY20" fmla="*/ 2394090 h 2694140"/>
              <a:gd name="connsiteX21" fmla="*/ 627294 w 3057539"/>
              <a:gd name="connsiteY21" fmla="*/ 1873722 h 2694140"/>
              <a:gd name="connsiteX22" fmla="*/ 985163 w 3057539"/>
              <a:gd name="connsiteY22" fmla="*/ 2208538 h 2694140"/>
              <a:gd name="connsiteX23" fmla="*/ 462819 w 3057539"/>
              <a:gd name="connsiteY23" fmla="*/ 2394090 h 2694140"/>
              <a:gd name="connsiteX24" fmla="*/ 1516358 w 3057539"/>
              <a:gd name="connsiteY24" fmla="*/ 2694140 h 2694140"/>
              <a:gd name="connsiteX25" fmla="*/ 1296852 w 3057539"/>
              <a:gd name="connsiteY25" fmla="*/ 2329366 h 2694140"/>
              <a:gd name="connsiteX26" fmla="*/ 1802963 w 3057539"/>
              <a:gd name="connsiteY26" fmla="*/ 2329366 h 2694140"/>
              <a:gd name="connsiteX27" fmla="*/ 1516358 w 3057539"/>
              <a:gd name="connsiteY27" fmla="*/ 2694140 h 2694140"/>
              <a:gd name="connsiteX28" fmla="*/ 2697725 w 3057539"/>
              <a:gd name="connsiteY28" fmla="*/ 2393068 h 2694140"/>
              <a:gd name="connsiteX29" fmla="*/ 2114652 w 3057539"/>
              <a:gd name="connsiteY29" fmla="*/ 2208538 h 2694140"/>
              <a:gd name="connsiteX30" fmla="*/ 2472521 w 3057539"/>
              <a:gd name="connsiteY30" fmla="*/ 1873722 h 2694140"/>
              <a:gd name="connsiteX31" fmla="*/ 2697725 w 3057539"/>
              <a:gd name="connsiteY31" fmla="*/ 2393068 h 2694140"/>
              <a:gd name="connsiteX32" fmla="*/ 668236 w 3057539"/>
              <a:gd name="connsiteY32" fmla="*/ 1345358 h 2694140"/>
              <a:gd name="connsiteX33" fmla="*/ 1549908 w 3057539"/>
              <a:gd name="connsiteY33" fmla="*/ 520482 h 2694140"/>
              <a:gd name="connsiteX34" fmla="*/ 2431580 w 3057539"/>
              <a:gd name="connsiteY34" fmla="*/ 1345358 h 2694140"/>
              <a:gd name="connsiteX35" fmla="*/ 1549908 w 3057539"/>
              <a:gd name="connsiteY35" fmla="*/ 2170234 h 2694140"/>
              <a:gd name="connsiteX36" fmla="*/ 668236 w 3057539"/>
              <a:gd name="connsiteY36" fmla="*/ 1345358 h 2694140"/>
              <a:gd name="connsiteX0" fmla="*/ 3057539 w 3057539"/>
              <a:gd name="connsiteY0" fmla="*/ 1372748 h 2694140"/>
              <a:gd name="connsiteX1" fmla="*/ 2601669 w 3057539"/>
              <a:gd name="connsiteY1" fmla="*/ 1582112 h 2694140"/>
              <a:gd name="connsiteX2" fmla="*/ 2601669 w 3057539"/>
              <a:gd name="connsiteY2" fmla="*/ 1108603 h 2694140"/>
              <a:gd name="connsiteX3" fmla="*/ 3057539 w 3057539"/>
              <a:gd name="connsiteY3" fmla="*/ 1372748 h 2694140"/>
              <a:gd name="connsiteX4" fmla="*/ 2654084 w 3057539"/>
              <a:gd name="connsiteY4" fmla="*/ 323365 h 2694140"/>
              <a:gd name="connsiteX5" fmla="*/ 2472521 w 3057539"/>
              <a:gd name="connsiteY5" fmla="*/ 816993 h 2694140"/>
              <a:gd name="connsiteX6" fmla="*/ 2114652 w 3057539"/>
              <a:gd name="connsiteY6" fmla="*/ 482177 h 2694140"/>
              <a:gd name="connsiteX7" fmla="*/ 2654084 w 3057539"/>
              <a:gd name="connsiteY7" fmla="*/ 323365 h 2694140"/>
              <a:gd name="connsiteX8" fmla="*/ 1549159 w 3057539"/>
              <a:gd name="connsiteY8" fmla="*/ 0 h 2694140"/>
              <a:gd name="connsiteX9" fmla="*/ 1802963 w 3057539"/>
              <a:gd name="connsiteY9" fmla="*/ 361349 h 2694140"/>
              <a:gd name="connsiteX10" fmla="*/ 1296852 w 3057539"/>
              <a:gd name="connsiteY10" fmla="*/ 361349 h 2694140"/>
              <a:gd name="connsiteX11" fmla="*/ 1549159 w 3057539"/>
              <a:gd name="connsiteY11" fmla="*/ 0 h 2694140"/>
              <a:gd name="connsiteX12" fmla="*/ 442513 w 3057539"/>
              <a:gd name="connsiteY12" fmla="*/ 408102 h 2694140"/>
              <a:gd name="connsiteX13" fmla="*/ 985163 w 3057539"/>
              <a:gd name="connsiteY13" fmla="*/ 482177 h 2694140"/>
              <a:gd name="connsiteX14" fmla="*/ 627294 w 3057539"/>
              <a:gd name="connsiteY14" fmla="*/ 816993 h 2694140"/>
              <a:gd name="connsiteX15" fmla="*/ 442513 w 3057539"/>
              <a:gd name="connsiteY15" fmla="*/ 408102 h 2694140"/>
              <a:gd name="connsiteX16" fmla="*/ 0 w 3057539"/>
              <a:gd name="connsiteY16" fmla="*/ 1323152 h 2694140"/>
              <a:gd name="connsiteX17" fmla="*/ 498146 w 3057539"/>
              <a:gd name="connsiteY17" fmla="*/ 1108603 h 2694140"/>
              <a:gd name="connsiteX18" fmla="*/ 498146 w 3057539"/>
              <a:gd name="connsiteY18" fmla="*/ 1582112 h 2694140"/>
              <a:gd name="connsiteX19" fmla="*/ 0 w 3057539"/>
              <a:gd name="connsiteY19" fmla="*/ 1323152 h 2694140"/>
              <a:gd name="connsiteX20" fmla="*/ 462819 w 3057539"/>
              <a:gd name="connsiteY20" fmla="*/ 2394090 h 2694140"/>
              <a:gd name="connsiteX21" fmla="*/ 627294 w 3057539"/>
              <a:gd name="connsiteY21" fmla="*/ 1873722 h 2694140"/>
              <a:gd name="connsiteX22" fmla="*/ 985163 w 3057539"/>
              <a:gd name="connsiteY22" fmla="*/ 2208538 h 2694140"/>
              <a:gd name="connsiteX23" fmla="*/ 462819 w 3057539"/>
              <a:gd name="connsiteY23" fmla="*/ 2394090 h 2694140"/>
              <a:gd name="connsiteX24" fmla="*/ 1516358 w 3057539"/>
              <a:gd name="connsiteY24" fmla="*/ 2694140 h 2694140"/>
              <a:gd name="connsiteX25" fmla="*/ 1296852 w 3057539"/>
              <a:gd name="connsiteY25" fmla="*/ 2329366 h 2694140"/>
              <a:gd name="connsiteX26" fmla="*/ 1802963 w 3057539"/>
              <a:gd name="connsiteY26" fmla="*/ 2329366 h 2694140"/>
              <a:gd name="connsiteX27" fmla="*/ 1516358 w 3057539"/>
              <a:gd name="connsiteY27" fmla="*/ 2694140 h 2694140"/>
              <a:gd name="connsiteX28" fmla="*/ 2643560 w 3057539"/>
              <a:gd name="connsiteY28" fmla="*/ 2315878 h 2694140"/>
              <a:gd name="connsiteX29" fmla="*/ 2114652 w 3057539"/>
              <a:gd name="connsiteY29" fmla="*/ 2208538 h 2694140"/>
              <a:gd name="connsiteX30" fmla="*/ 2472521 w 3057539"/>
              <a:gd name="connsiteY30" fmla="*/ 1873722 h 2694140"/>
              <a:gd name="connsiteX31" fmla="*/ 2643560 w 3057539"/>
              <a:gd name="connsiteY31" fmla="*/ 2315878 h 2694140"/>
              <a:gd name="connsiteX32" fmla="*/ 668236 w 3057539"/>
              <a:gd name="connsiteY32" fmla="*/ 1345358 h 2694140"/>
              <a:gd name="connsiteX33" fmla="*/ 1549908 w 3057539"/>
              <a:gd name="connsiteY33" fmla="*/ 520482 h 2694140"/>
              <a:gd name="connsiteX34" fmla="*/ 2431580 w 3057539"/>
              <a:gd name="connsiteY34" fmla="*/ 1345358 h 2694140"/>
              <a:gd name="connsiteX35" fmla="*/ 1549908 w 3057539"/>
              <a:gd name="connsiteY35" fmla="*/ 2170234 h 2694140"/>
              <a:gd name="connsiteX36" fmla="*/ 668236 w 3057539"/>
              <a:gd name="connsiteY36" fmla="*/ 1345358 h 2694140"/>
              <a:gd name="connsiteX0" fmla="*/ 3004009 w 3004009"/>
              <a:gd name="connsiteY0" fmla="*/ 1377989 h 2694140"/>
              <a:gd name="connsiteX1" fmla="*/ 2601669 w 3004009"/>
              <a:gd name="connsiteY1" fmla="*/ 1582112 h 2694140"/>
              <a:gd name="connsiteX2" fmla="*/ 2601669 w 3004009"/>
              <a:gd name="connsiteY2" fmla="*/ 1108603 h 2694140"/>
              <a:gd name="connsiteX3" fmla="*/ 3004009 w 3004009"/>
              <a:gd name="connsiteY3" fmla="*/ 1377989 h 2694140"/>
              <a:gd name="connsiteX4" fmla="*/ 2654084 w 3004009"/>
              <a:gd name="connsiteY4" fmla="*/ 323365 h 2694140"/>
              <a:gd name="connsiteX5" fmla="*/ 2472521 w 3004009"/>
              <a:gd name="connsiteY5" fmla="*/ 816993 h 2694140"/>
              <a:gd name="connsiteX6" fmla="*/ 2114652 w 3004009"/>
              <a:gd name="connsiteY6" fmla="*/ 482177 h 2694140"/>
              <a:gd name="connsiteX7" fmla="*/ 2654084 w 3004009"/>
              <a:gd name="connsiteY7" fmla="*/ 323365 h 2694140"/>
              <a:gd name="connsiteX8" fmla="*/ 1549159 w 3004009"/>
              <a:gd name="connsiteY8" fmla="*/ 0 h 2694140"/>
              <a:gd name="connsiteX9" fmla="*/ 1802963 w 3004009"/>
              <a:gd name="connsiteY9" fmla="*/ 361349 h 2694140"/>
              <a:gd name="connsiteX10" fmla="*/ 1296852 w 3004009"/>
              <a:gd name="connsiteY10" fmla="*/ 361349 h 2694140"/>
              <a:gd name="connsiteX11" fmla="*/ 1549159 w 3004009"/>
              <a:gd name="connsiteY11" fmla="*/ 0 h 2694140"/>
              <a:gd name="connsiteX12" fmla="*/ 442513 w 3004009"/>
              <a:gd name="connsiteY12" fmla="*/ 408102 h 2694140"/>
              <a:gd name="connsiteX13" fmla="*/ 985163 w 3004009"/>
              <a:gd name="connsiteY13" fmla="*/ 482177 h 2694140"/>
              <a:gd name="connsiteX14" fmla="*/ 627294 w 3004009"/>
              <a:gd name="connsiteY14" fmla="*/ 816993 h 2694140"/>
              <a:gd name="connsiteX15" fmla="*/ 442513 w 3004009"/>
              <a:gd name="connsiteY15" fmla="*/ 408102 h 2694140"/>
              <a:gd name="connsiteX16" fmla="*/ 0 w 3004009"/>
              <a:gd name="connsiteY16" fmla="*/ 1323152 h 2694140"/>
              <a:gd name="connsiteX17" fmla="*/ 498146 w 3004009"/>
              <a:gd name="connsiteY17" fmla="*/ 1108603 h 2694140"/>
              <a:gd name="connsiteX18" fmla="*/ 498146 w 3004009"/>
              <a:gd name="connsiteY18" fmla="*/ 1582112 h 2694140"/>
              <a:gd name="connsiteX19" fmla="*/ 0 w 3004009"/>
              <a:gd name="connsiteY19" fmla="*/ 1323152 h 2694140"/>
              <a:gd name="connsiteX20" fmla="*/ 462819 w 3004009"/>
              <a:gd name="connsiteY20" fmla="*/ 2394090 h 2694140"/>
              <a:gd name="connsiteX21" fmla="*/ 627294 w 3004009"/>
              <a:gd name="connsiteY21" fmla="*/ 1873722 h 2694140"/>
              <a:gd name="connsiteX22" fmla="*/ 985163 w 3004009"/>
              <a:gd name="connsiteY22" fmla="*/ 2208538 h 2694140"/>
              <a:gd name="connsiteX23" fmla="*/ 462819 w 3004009"/>
              <a:gd name="connsiteY23" fmla="*/ 2394090 h 2694140"/>
              <a:gd name="connsiteX24" fmla="*/ 1516358 w 3004009"/>
              <a:gd name="connsiteY24" fmla="*/ 2694140 h 2694140"/>
              <a:gd name="connsiteX25" fmla="*/ 1296852 w 3004009"/>
              <a:gd name="connsiteY25" fmla="*/ 2329366 h 2694140"/>
              <a:gd name="connsiteX26" fmla="*/ 1802963 w 3004009"/>
              <a:gd name="connsiteY26" fmla="*/ 2329366 h 2694140"/>
              <a:gd name="connsiteX27" fmla="*/ 1516358 w 3004009"/>
              <a:gd name="connsiteY27" fmla="*/ 2694140 h 2694140"/>
              <a:gd name="connsiteX28" fmla="*/ 2643560 w 3004009"/>
              <a:gd name="connsiteY28" fmla="*/ 2315878 h 2694140"/>
              <a:gd name="connsiteX29" fmla="*/ 2114652 w 3004009"/>
              <a:gd name="connsiteY29" fmla="*/ 2208538 h 2694140"/>
              <a:gd name="connsiteX30" fmla="*/ 2472521 w 3004009"/>
              <a:gd name="connsiteY30" fmla="*/ 1873722 h 2694140"/>
              <a:gd name="connsiteX31" fmla="*/ 2643560 w 3004009"/>
              <a:gd name="connsiteY31" fmla="*/ 2315878 h 2694140"/>
              <a:gd name="connsiteX32" fmla="*/ 668236 w 3004009"/>
              <a:gd name="connsiteY32" fmla="*/ 1345358 h 2694140"/>
              <a:gd name="connsiteX33" fmla="*/ 1549908 w 3004009"/>
              <a:gd name="connsiteY33" fmla="*/ 520482 h 2694140"/>
              <a:gd name="connsiteX34" fmla="*/ 2431580 w 3004009"/>
              <a:gd name="connsiteY34" fmla="*/ 1345358 h 2694140"/>
              <a:gd name="connsiteX35" fmla="*/ 1549908 w 3004009"/>
              <a:gd name="connsiteY35" fmla="*/ 2170234 h 2694140"/>
              <a:gd name="connsiteX36" fmla="*/ 668236 w 3004009"/>
              <a:gd name="connsiteY36" fmla="*/ 1345358 h 2694140"/>
              <a:gd name="connsiteX0" fmla="*/ 3004009 w 3004009"/>
              <a:gd name="connsiteY0" fmla="*/ 1377989 h 2694140"/>
              <a:gd name="connsiteX1" fmla="*/ 2601669 w 3004009"/>
              <a:gd name="connsiteY1" fmla="*/ 1582112 h 2694140"/>
              <a:gd name="connsiteX2" fmla="*/ 2601669 w 3004009"/>
              <a:gd name="connsiteY2" fmla="*/ 1108603 h 2694140"/>
              <a:gd name="connsiteX3" fmla="*/ 3004009 w 3004009"/>
              <a:gd name="connsiteY3" fmla="*/ 1377989 h 2694140"/>
              <a:gd name="connsiteX4" fmla="*/ 2576656 w 3004009"/>
              <a:gd name="connsiteY4" fmla="*/ 355695 h 2694140"/>
              <a:gd name="connsiteX5" fmla="*/ 2472521 w 3004009"/>
              <a:gd name="connsiteY5" fmla="*/ 816993 h 2694140"/>
              <a:gd name="connsiteX6" fmla="*/ 2114652 w 3004009"/>
              <a:gd name="connsiteY6" fmla="*/ 482177 h 2694140"/>
              <a:gd name="connsiteX7" fmla="*/ 2576656 w 3004009"/>
              <a:gd name="connsiteY7" fmla="*/ 355695 h 2694140"/>
              <a:gd name="connsiteX8" fmla="*/ 1549159 w 3004009"/>
              <a:gd name="connsiteY8" fmla="*/ 0 h 2694140"/>
              <a:gd name="connsiteX9" fmla="*/ 1802963 w 3004009"/>
              <a:gd name="connsiteY9" fmla="*/ 361349 h 2694140"/>
              <a:gd name="connsiteX10" fmla="*/ 1296852 w 3004009"/>
              <a:gd name="connsiteY10" fmla="*/ 361349 h 2694140"/>
              <a:gd name="connsiteX11" fmla="*/ 1549159 w 3004009"/>
              <a:gd name="connsiteY11" fmla="*/ 0 h 2694140"/>
              <a:gd name="connsiteX12" fmla="*/ 442513 w 3004009"/>
              <a:gd name="connsiteY12" fmla="*/ 408102 h 2694140"/>
              <a:gd name="connsiteX13" fmla="*/ 985163 w 3004009"/>
              <a:gd name="connsiteY13" fmla="*/ 482177 h 2694140"/>
              <a:gd name="connsiteX14" fmla="*/ 627294 w 3004009"/>
              <a:gd name="connsiteY14" fmla="*/ 816993 h 2694140"/>
              <a:gd name="connsiteX15" fmla="*/ 442513 w 3004009"/>
              <a:gd name="connsiteY15" fmla="*/ 408102 h 2694140"/>
              <a:gd name="connsiteX16" fmla="*/ 0 w 3004009"/>
              <a:gd name="connsiteY16" fmla="*/ 1323152 h 2694140"/>
              <a:gd name="connsiteX17" fmla="*/ 498146 w 3004009"/>
              <a:gd name="connsiteY17" fmla="*/ 1108603 h 2694140"/>
              <a:gd name="connsiteX18" fmla="*/ 498146 w 3004009"/>
              <a:gd name="connsiteY18" fmla="*/ 1582112 h 2694140"/>
              <a:gd name="connsiteX19" fmla="*/ 0 w 3004009"/>
              <a:gd name="connsiteY19" fmla="*/ 1323152 h 2694140"/>
              <a:gd name="connsiteX20" fmla="*/ 462819 w 3004009"/>
              <a:gd name="connsiteY20" fmla="*/ 2394090 h 2694140"/>
              <a:gd name="connsiteX21" fmla="*/ 627294 w 3004009"/>
              <a:gd name="connsiteY21" fmla="*/ 1873722 h 2694140"/>
              <a:gd name="connsiteX22" fmla="*/ 985163 w 3004009"/>
              <a:gd name="connsiteY22" fmla="*/ 2208538 h 2694140"/>
              <a:gd name="connsiteX23" fmla="*/ 462819 w 3004009"/>
              <a:gd name="connsiteY23" fmla="*/ 2394090 h 2694140"/>
              <a:gd name="connsiteX24" fmla="*/ 1516358 w 3004009"/>
              <a:gd name="connsiteY24" fmla="*/ 2694140 h 2694140"/>
              <a:gd name="connsiteX25" fmla="*/ 1296852 w 3004009"/>
              <a:gd name="connsiteY25" fmla="*/ 2329366 h 2694140"/>
              <a:gd name="connsiteX26" fmla="*/ 1802963 w 3004009"/>
              <a:gd name="connsiteY26" fmla="*/ 2329366 h 2694140"/>
              <a:gd name="connsiteX27" fmla="*/ 1516358 w 3004009"/>
              <a:gd name="connsiteY27" fmla="*/ 2694140 h 2694140"/>
              <a:gd name="connsiteX28" fmla="*/ 2643560 w 3004009"/>
              <a:gd name="connsiteY28" fmla="*/ 2315878 h 2694140"/>
              <a:gd name="connsiteX29" fmla="*/ 2114652 w 3004009"/>
              <a:gd name="connsiteY29" fmla="*/ 2208538 h 2694140"/>
              <a:gd name="connsiteX30" fmla="*/ 2472521 w 3004009"/>
              <a:gd name="connsiteY30" fmla="*/ 1873722 h 2694140"/>
              <a:gd name="connsiteX31" fmla="*/ 2643560 w 3004009"/>
              <a:gd name="connsiteY31" fmla="*/ 2315878 h 2694140"/>
              <a:gd name="connsiteX32" fmla="*/ 668236 w 3004009"/>
              <a:gd name="connsiteY32" fmla="*/ 1345358 h 2694140"/>
              <a:gd name="connsiteX33" fmla="*/ 1549908 w 3004009"/>
              <a:gd name="connsiteY33" fmla="*/ 520482 h 2694140"/>
              <a:gd name="connsiteX34" fmla="*/ 2431580 w 3004009"/>
              <a:gd name="connsiteY34" fmla="*/ 1345358 h 2694140"/>
              <a:gd name="connsiteX35" fmla="*/ 1549908 w 3004009"/>
              <a:gd name="connsiteY35" fmla="*/ 2170234 h 2694140"/>
              <a:gd name="connsiteX36" fmla="*/ 668236 w 3004009"/>
              <a:gd name="connsiteY36" fmla="*/ 1345358 h 2694140"/>
              <a:gd name="connsiteX0" fmla="*/ 3004009 w 3004009"/>
              <a:gd name="connsiteY0" fmla="*/ 1377989 h 2694140"/>
              <a:gd name="connsiteX1" fmla="*/ 2601669 w 3004009"/>
              <a:gd name="connsiteY1" fmla="*/ 1582112 h 2694140"/>
              <a:gd name="connsiteX2" fmla="*/ 2601669 w 3004009"/>
              <a:gd name="connsiteY2" fmla="*/ 1108603 h 2694140"/>
              <a:gd name="connsiteX3" fmla="*/ 3004009 w 3004009"/>
              <a:gd name="connsiteY3" fmla="*/ 1377989 h 2694140"/>
              <a:gd name="connsiteX4" fmla="*/ 2576656 w 3004009"/>
              <a:gd name="connsiteY4" fmla="*/ 355695 h 2694140"/>
              <a:gd name="connsiteX5" fmla="*/ 2472521 w 3004009"/>
              <a:gd name="connsiteY5" fmla="*/ 816993 h 2694140"/>
              <a:gd name="connsiteX6" fmla="*/ 2114652 w 3004009"/>
              <a:gd name="connsiteY6" fmla="*/ 482177 h 2694140"/>
              <a:gd name="connsiteX7" fmla="*/ 2576656 w 3004009"/>
              <a:gd name="connsiteY7" fmla="*/ 355695 h 2694140"/>
              <a:gd name="connsiteX8" fmla="*/ 1549159 w 3004009"/>
              <a:gd name="connsiteY8" fmla="*/ 0 h 2694140"/>
              <a:gd name="connsiteX9" fmla="*/ 1802963 w 3004009"/>
              <a:gd name="connsiteY9" fmla="*/ 361349 h 2694140"/>
              <a:gd name="connsiteX10" fmla="*/ 1296852 w 3004009"/>
              <a:gd name="connsiteY10" fmla="*/ 361349 h 2694140"/>
              <a:gd name="connsiteX11" fmla="*/ 1549159 w 3004009"/>
              <a:gd name="connsiteY11" fmla="*/ 0 h 2694140"/>
              <a:gd name="connsiteX12" fmla="*/ 458123 w 3004009"/>
              <a:gd name="connsiteY12" fmla="*/ 464319 h 2694140"/>
              <a:gd name="connsiteX13" fmla="*/ 985163 w 3004009"/>
              <a:gd name="connsiteY13" fmla="*/ 482177 h 2694140"/>
              <a:gd name="connsiteX14" fmla="*/ 627294 w 3004009"/>
              <a:gd name="connsiteY14" fmla="*/ 816993 h 2694140"/>
              <a:gd name="connsiteX15" fmla="*/ 458123 w 3004009"/>
              <a:gd name="connsiteY15" fmla="*/ 464319 h 2694140"/>
              <a:gd name="connsiteX16" fmla="*/ 0 w 3004009"/>
              <a:gd name="connsiteY16" fmla="*/ 1323152 h 2694140"/>
              <a:gd name="connsiteX17" fmla="*/ 498146 w 3004009"/>
              <a:gd name="connsiteY17" fmla="*/ 1108603 h 2694140"/>
              <a:gd name="connsiteX18" fmla="*/ 498146 w 3004009"/>
              <a:gd name="connsiteY18" fmla="*/ 1582112 h 2694140"/>
              <a:gd name="connsiteX19" fmla="*/ 0 w 3004009"/>
              <a:gd name="connsiteY19" fmla="*/ 1323152 h 2694140"/>
              <a:gd name="connsiteX20" fmla="*/ 462819 w 3004009"/>
              <a:gd name="connsiteY20" fmla="*/ 2394090 h 2694140"/>
              <a:gd name="connsiteX21" fmla="*/ 627294 w 3004009"/>
              <a:gd name="connsiteY21" fmla="*/ 1873722 h 2694140"/>
              <a:gd name="connsiteX22" fmla="*/ 985163 w 3004009"/>
              <a:gd name="connsiteY22" fmla="*/ 2208538 h 2694140"/>
              <a:gd name="connsiteX23" fmla="*/ 462819 w 3004009"/>
              <a:gd name="connsiteY23" fmla="*/ 2394090 h 2694140"/>
              <a:gd name="connsiteX24" fmla="*/ 1516358 w 3004009"/>
              <a:gd name="connsiteY24" fmla="*/ 2694140 h 2694140"/>
              <a:gd name="connsiteX25" fmla="*/ 1296852 w 3004009"/>
              <a:gd name="connsiteY25" fmla="*/ 2329366 h 2694140"/>
              <a:gd name="connsiteX26" fmla="*/ 1802963 w 3004009"/>
              <a:gd name="connsiteY26" fmla="*/ 2329366 h 2694140"/>
              <a:gd name="connsiteX27" fmla="*/ 1516358 w 3004009"/>
              <a:gd name="connsiteY27" fmla="*/ 2694140 h 2694140"/>
              <a:gd name="connsiteX28" fmla="*/ 2643560 w 3004009"/>
              <a:gd name="connsiteY28" fmla="*/ 2315878 h 2694140"/>
              <a:gd name="connsiteX29" fmla="*/ 2114652 w 3004009"/>
              <a:gd name="connsiteY29" fmla="*/ 2208538 h 2694140"/>
              <a:gd name="connsiteX30" fmla="*/ 2472521 w 3004009"/>
              <a:gd name="connsiteY30" fmla="*/ 1873722 h 2694140"/>
              <a:gd name="connsiteX31" fmla="*/ 2643560 w 3004009"/>
              <a:gd name="connsiteY31" fmla="*/ 2315878 h 2694140"/>
              <a:gd name="connsiteX32" fmla="*/ 668236 w 3004009"/>
              <a:gd name="connsiteY32" fmla="*/ 1345358 h 2694140"/>
              <a:gd name="connsiteX33" fmla="*/ 1549908 w 3004009"/>
              <a:gd name="connsiteY33" fmla="*/ 520482 h 2694140"/>
              <a:gd name="connsiteX34" fmla="*/ 2431580 w 3004009"/>
              <a:gd name="connsiteY34" fmla="*/ 1345358 h 2694140"/>
              <a:gd name="connsiteX35" fmla="*/ 1549908 w 3004009"/>
              <a:gd name="connsiteY35" fmla="*/ 2170234 h 2694140"/>
              <a:gd name="connsiteX36" fmla="*/ 668236 w 3004009"/>
              <a:gd name="connsiteY36" fmla="*/ 1345358 h 2694140"/>
              <a:gd name="connsiteX0" fmla="*/ 3004009 w 3004009"/>
              <a:gd name="connsiteY0" fmla="*/ 1377989 h 2694140"/>
              <a:gd name="connsiteX1" fmla="*/ 2601669 w 3004009"/>
              <a:gd name="connsiteY1" fmla="*/ 1582112 h 2694140"/>
              <a:gd name="connsiteX2" fmla="*/ 2601669 w 3004009"/>
              <a:gd name="connsiteY2" fmla="*/ 1108603 h 2694140"/>
              <a:gd name="connsiteX3" fmla="*/ 3004009 w 3004009"/>
              <a:gd name="connsiteY3" fmla="*/ 1377989 h 2694140"/>
              <a:gd name="connsiteX4" fmla="*/ 2576656 w 3004009"/>
              <a:gd name="connsiteY4" fmla="*/ 355695 h 2694140"/>
              <a:gd name="connsiteX5" fmla="*/ 2472521 w 3004009"/>
              <a:gd name="connsiteY5" fmla="*/ 816993 h 2694140"/>
              <a:gd name="connsiteX6" fmla="*/ 2114652 w 3004009"/>
              <a:gd name="connsiteY6" fmla="*/ 482177 h 2694140"/>
              <a:gd name="connsiteX7" fmla="*/ 2576656 w 3004009"/>
              <a:gd name="connsiteY7" fmla="*/ 355695 h 2694140"/>
              <a:gd name="connsiteX8" fmla="*/ 1549159 w 3004009"/>
              <a:gd name="connsiteY8" fmla="*/ 0 h 2694140"/>
              <a:gd name="connsiteX9" fmla="*/ 1802963 w 3004009"/>
              <a:gd name="connsiteY9" fmla="*/ 361349 h 2694140"/>
              <a:gd name="connsiteX10" fmla="*/ 1296852 w 3004009"/>
              <a:gd name="connsiteY10" fmla="*/ 361349 h 2694140"/>
              <a:gd name="connsiteX11" fmla="*/ 1549159 w 3004009"/>
              <a:gd name="connsiteY11" fmla="*/ 0 h 2694140"/>
              <a:gd name="connsiteX12" fmla="*/ 458123 w 3004009"/>
              <a:gd name="connsiteY12" fmla="*/ 464319 h 2694140"/>
              <a:gd name="connsiteX13" fmla="*/ 985163 w 3004009"/>
              <a:gd name="connsiteY13" fmla="*/ 482177 h 2694140"/>
              <a:gd name="connsiteX14" fmla="*/ 627294 w 3004009"/>
              <a:gd name="connsiteY14" fmla="*/ 816993 h 2694140"/>
              <a:gd name="connsiteX15" fmla="*/ 458123 w 3004009"/>
              <a:gd name="connsiteY15" fmla="*/ 464319 h 2694140"/>
              <a:gd name="connsiteX16" fmla="*/ 0 w 3004009"/>
              <a:gd name="connsiteY16" fmla="*/ 1323152 h 2694140"/>
              <a:gd name="connsiteX17" fmla="*/ 498146 w 3004009"/>
              <a:gd name="connsiteY17" fmla="*/ 1108603 h 2694140"/>
              <a:gd name="connsiteX18" fmla="*/ 498146 w 3004009"/>
              <a:gd name="connsiteY18" fmla="*/ 1582112 h 2694140"/>
              <a:gd name="connsiteX19" fmla="*/ 0 w 3004009"/>
              <a:gd name="connsiteY19" fmla="*/ 1323152 h 2694140"/>
              <a:gd name="connsiteX20" fmla="*/ 511571 w 3004009"/>
              <a:gd name="connsiteY20" fmla="*/ 2348069 h 2694140"/>
              <a:gd name="connsiteX21" fmla="*/ 627294 w 3004009"/>
              <a:gd name="connsiteY21" fmla="*/ 1873722 h 2694140"/>
              <a:gd name="connsiteX22" fmla="*/ 985163 w 3004009"/>
              <a:gd name="connsiteY22" fmla="*/ 2208538 h 2694140"/>
              <a:gd name="connsiteX23" fmla="*/ 511571 w 3004009"/>
              <a:gd name="connsiteY23" fmla="*/ 2348069 h 2694140"/>
              <a:gd name="connsiteX24" fmla="*/ 1516358 w 3004009"/>
              <a:gd name="connsiteY24" fmla="*/ 2694140 h 2694140"/>
              <a:gd name="connsiteX25" fmla="*/ 1296852 w 3004009"/>
              <a:gd name="connsiteY25" fmla="*/ 2329366 h 2694140"/>
              <a:gd name="connsiteX26" fmla="*/ 1802963 w 3004009"/>
              <a:gd name="connsiteY26" fmla="*/ 2329366 h 2694140"/>
              <a:gd name="connsiteX27" fmla="*/ 1516358 w 3004009"/>
              <a:gd name="connsiteY27" fmla="*/ 2694140 h 2694140"/>
              <a:gd name="connsiteX28" fmla="*/ 2643560 w 3004009"/>
              <a:gd name="connsiteY28" fmla="*/ 2315878 h 2694140"/>
              <a:gd name="connsiteX29" fmla="*/ 2114652 w 3004009"/>
              <a:gd name="connsiteY29" fmla="*/ 2208538 h 2694140"/>
              <a:gd name="connsiteX30" fmla="*/ 2472521 w 3004009"/>
              <a:gd name="connsiteY30" fmla="*/ 1873722 h 2694140"/>
              <a:gd name="connsiteX31" fmla="*/ 2643560 w 3004009"/>
              <a:gd name="connsiteY31" fmla="*/ 2315878 h 2694140"/>
              <a:gd name="connsiteX32" fmla="*/ 668236 w 3004009"/>
              <a:gd name="connsiteY32" fmla="*/ 1345358 h 2694140"/>
              <a:gd name="connsiteX33" fmla="*/ 1549908 w 3004009"/>
              <a:gd name="connsiteY33" fmla="*/ 520482 h 2694140"/>
              <a:gd name="connsiteX34" fmla="*/ 2431580 w 3004009"/>
              <a:gd name="connsiteY34" fmla="*/ 1345358 h 2694140"/>
              <a:gd name="connsiteX35" fmla="*/ 1549908 w 3004009"/>
              <a:gd name="connsiteY35" fmla="*/ 2170234 h 2694140"/>
              <a:gd name="connsiteX36" fmla="*/ 668236 w 3004009"/>
              <a:gd name="connsiteY36" fmla="*/ 1345358 h 2694140"/>
              <a:gd name="connsiteX0" fmla="*/ 2922758 w 2922758"/>
              <a:gd name="connsiteY0" fmla="*/ 1377989 h 2694140"/>
              <a:gd name="connsiteX1" fmla="*/ 2520418 w 2922758"/>
              <a:gd name="connsiteY1" fmla="*/ 1582112 h 2694140"/>
              <a:gd name="connsiteX2" fmla="*/ 2520418 w 2922758"/>
              <a:gd name="connsiteY2" fmla="*/ 1108603 h 2694140"/>
              <a:gd name="connsiteX3" fmla="*/ 2922758 w 2922758"/>
              <a:gd name="connsiteY3" fmla="*/ 1377989 h 2694140"/>
              <a:gd name="connsiteX4" fmla="*/ 2495405 w 2922758"/>
              <a:gd name="connsiteY4" fmla="*/ 355695 h 2694140"/>
              <a:gd name="connsiteX5" fmla="*/ 2391270 w 2922758"/>
              <a:gd name="connsiteY5" fmla="*/ 816993 h 2694140"/>
              <a:gd name="connsiteX6" fmla="*/ 2033401 w 2922758"/>
              <a:gd name="connsiteY6" fmla="*/ 482177 h 2694140"/>
              <a:gd name="connsiteX7" fmla="*/ 2495405 w 2922758"/>
              <a:gd name="connsiteY7" fmla="*/ 355695 h 2694140"/>
              <a:gd name="connsiteX8" fmla="*/ 1467908 w 2922758"/>
              <a:gd name="connsiteY8" fmla="*/ 0 h 2694140"/>
              <a:gd name="connsiteX9" fmla="*/ 1721712 w 2922758"/>
              <a:gd name="connsiteY9" fmla="*/ 361349 h 2694140"/>
              <a:gd name="connsiteX10" fmla="*/ 1215601 w 2922758"/>
              <a:gd name="connsiteY10" fmla="*/ 361349 h 2694140"/>
              <a:gd name="connsiteX11" fmla="*/ 1467908 w 2922758"/>
              <a:gd name="connsiteY11" fmla="*/ 0 h 2694140"/>
              <a:gd name="connsiteX12" fmla="*/ 376872 w 2922758"/>
              <a:gd name="connsiteY12" fmla="*/ 464319 h 2694140"/>
              <a:gd name="connsiteX13" fmla="*/ 903912 w 2922758"/>
              <a:gd name="connsiteY13" fmla="*/ 482177 h 2694140"/>
              <a:gd name="connsiteX14" fmla="*/ 546043 w 2922758"/>
              <a:gd name="connsiteY14" fmla="*/ 816993 h 2694140"/>
              <a:gd name="connsiteX15" fmla="*/ 376872 w 2922758"/>
              <a:gd name="connsiteY15" fmla="*/ 464319 h 2694140"/>
              <a:gd name="connsiteX16" fmla="*/ 0 w 2922758"/>
              <a:gd name="connsiteY16" fmla="*/ 1323446 h 2694140"/>
              <a:gd name="connsiteX17" fmla="*/ 416895 w 2922758"/>
              <a:gd name="connsiteY17" fmla="*/ 1108603 h 2694140"/>
              <a:gd name="connsiteX18" fmla="*/ 416895 w 2922758"/>
              <a:gd name="connsiteY18" fmla="*/ 1582112 h 2694140"/>
              <a:gd name="connsiteX19" fmla="*/ 0 w 2922758"/>
              <a:gd name="connsiteY19" fmla="*/ 1323446 h 2694140"/>
              <a:gd name="connsiteX20" fmla="*/ 430320 w 2922758"/>
              <a:gd name="connsiteY20" fmla="*/ 2348069 h 2694140"/>
              <a:gd name="connsiteX21" fmla="*/ 546043 w 2922758"/>
              <a:gd name="connsiteY21" fmla="*/ 1873722 h 2694140"/>
              <a:gd name="connsiteX22" fmla="*/ 903912 w 2922758"/>
              <a:gd name="connsiteY22" fmla="*/ 2208538 h 2694140"/>
              <a:gd name="connsiteX23" fmla="*/ 430320 w 2922758"/>
              <a:gd name="connsiteY23" fmla="*/ 2348069 h 2694140"/>
              <a:gd name="connsiteX24" fmla="*/ 1435107 w 2922758"/>
              <a:gd name="connsiteY24" fmla="*/ 2694140 h 2694140"/>
              <a:gd name="connsiteX25" fmla="*/ 1215601 w 2922758"/>
              <a:gd name="connsiteY25" fmla="*/ 2329366 h 2694140"/>
              <a:gd name="connsiteX26" fmla="*/ 1721712 w 2922758"/>
              <a:gd name="connsiteY26" fmla="*/ 2329366 h 2694140"/>
              <a:gd name="connsiteX27" fmla="*/ 1435107 w 2922758"/>
              <a:gd name="connsiteY27" fmla="*/ 2694140 h 2694140"/>
              <a:gd name="connsiteX28" fmla="*/ 2562309 w 2922758"/>
              <a:gd name="connsiteY28" fmla="*/ 2315878 h 2694140"/>
              <a:gd name="connsiteX29" fmla="*/ 2033401 w 2922758"/>
              <a:gd name="connsiteY29" fmla="*/ 2208538 h 2694140"/>
              <a:gd name="connsiteX30" fmla="*/ 2391270 w 2922758"/>
              <a:gd name="connsiteY30" fmla="*/ 1873722 h 2694140"/>
              <a:gd name="connsiteX31" fmla="*/ 2562309 w 2922758"/>
              <a:gd name="connsiteY31" fmla="*/ 2315878 h 2694140"/>
              <a:gd name="connsiteX32" fmla="*/ 586985 w 2922758"/>
              <a:gd name="connsiteY32" fmla="*/ 1345358 h 2694140"/>
              <a:gd name="connsiteX33" fmla="*/ 1468657 w 2922758"/>
              <a:gd name="connsiteY33" fmla="*/ 520482 h 2694140"/>
              <a:gd name="connsiteX34" fmla="*/ 2350329 w 2922758"/>
              <a:gd name="connsiteY34" fmla="*/ 1345358 h 2694140"/>
              <a:gd name="connsiteX35" fmla="*/ 1468657 w 2922758"/>
              <a:gd name="connsiteY35" fmla="*/ 2170234 h 2694140"/>
              <a:gd name="connsiteX36" fmla="*/ 586985 w 2922758"/>
              <a:gd name="connsiteY36" fmla="*/ 1345358 h 2694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2922758" h="2694140">
                <a:moveTo>
                  <a:pt x="2922758" y="1377989"/>
                </a:moveTo>
                <a:lnTo>
                  <a:pt x="2520418" y="1582112"/>
                </a:lnTo>
                <a:lnTo>
                  <a:pt x="2520418" y="1108603"/>
                </a:lnTo>
                <a:lnTo>
                  <a:pt x="2922758" y="1377989"/>
                </a:lnTo>
                <a:close/>
                <a:moveTo>
                  <a:pt x="2495405" y="355695"/>
                </a:moveTo>
                <a:lnTo>
                  <a:pt x="2391270" y="816993"/>
                </a:lnTo>
                <a:lnTo>
                  <a:pt x="2033401" y="482177"/>
                </a:lnTo>
                <a:lnTo>
                  <a:pt x="2495405" y="355695"/>
                </a:lnTo>
                <a:close/>
                <a:moveTo>
                  <a:pt x="1467908" y="0"/>
                </a:moveTo>
                <a:lnTo>
                  <a:pt x="1721712" y="361349"/>
                </a:lnTo>
                <a:lnTo>
                  <a:pt x="1215601" y="361349"/>
                </a:lnTo>
                <a:lnTo>
                  <a:pt x="1467908" y="0"/>
                </a:lnTo>
                <a:close/>
                <a:moveTo>
                  <a:pt x="376872" y="464319"/>
                </a:moveTo>
                <a:lnTo>
                  <a:pt x="903912" y="482177"/>
                </a:lnTo>
                <a:lnTo>
                  <a:pt x="546043" y="816993"/>
                </a:lnTo>
                <a:cubicBezTo>
                  <a:pt x="437943" y="604252"/>
                  <a:pt x="484972" y="677060"/>
                  <a:pt x="376872" y="464319"/>
                </a:cubicBezTo>
                <a:close/>
                <a:moveTo>
                  <a:pt x="0" y="1323446"/>
                </a:moveTo>
                <a:lnTo>
                  <a:pt x="416895" y="1108603"/>
                </a:lnTo>
                <a:lnTo>
                  <a:pt x="416895" y="1582112"/>
                </a:lnTo>
                <a:lnTo>
                  <a:pt x="0" y="1323446"/>
                </a:lnTo>
                <a:close/>
                <a:moveTo>
                  <a:pt x="430320" y="2348069"/>
                </a:moveTo>
                <a:lnTo>
                  <a:pt x="546043" y="1873722"/>
                </a:lnTo>
                <a:lnTo>
                  <a:pt x="903912" y="2208538"/>
                </a:lnTo>
                <a:lnTo>
                  <a:pt x="430320" y="2348069"/>
                </a:lnTo>
                <a:close/>
                <a:moveTo>
                  <a:pt x="1435107" y="2694140"/>
                </a:moveTo>
                <a:lnTo>
                  <a:pt x="1215601" y="2329366"/>
                </a:lnTo>
                <a:lnTo>
                  <a:pt x="1721712" y="2329366"/>
                </a:lnTo>
                <a:lnTo>
                  <a:pt x="1435107" y="2694140"/>
                </a:lnTo>
                <a:close/>
                <a:moveTo>
                  <a:pt x="2562309" y="2315878"/>
                </a:moveTo>
                <a:lnTo>
                  <a:pt x="2033401" y="2208538"/>
                </a:lnTo>
                <a:lnTo>
                  <a:pt x="2391270" y="1873722"/>
                </a:lnTo>
                <a:lnTo>
                  <a:pt x="2562309" y="2315878"/>
                </a:lnTo>
                <a:close/>
                <a:moveTo>
                  <a:pt x="586985" y="1345358"/>
                </a:moveTo>
                <a:cubicBezTo>
                  <a:pt x="586985" y="889792"/>
                  <a:pt x="981723" y="520482"/>
                  <a:pt x="1468657" y="520482"/>
                </a:cubicBezTo>
                <a:cubicBezTo>
                  <a:pt x="1955591" y="520482"/>
                  <a:pt x="2350329" y="889792"/>
                  <a:pt x="2350329" y="1345358"/>
                </a:cubicBezTo>
                <a:cubicBezTo>
                  <a:pt x="2350329" y="1800924"/>
                  <a:pt x="1955591" y="2170234"/>
                  <a:pt x="1468657" y="2170234"/>
                </a:cubicBezTo>
                <a:cubicBezTo>
                  <a:pt x="981723" y="2170234"/>
                  <a:pt x="586985" y="1800924"/>
                  <a:pt x="586985" y="1345358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2" name="楕円 91"/>
          <p:cNvSpPr/>
          <p:nvPr/>
        </p:nvSpPr>
        <p:spPr>
          <a:xfrm>
            <a:off x="5365162" y="8433415"/>
            <a:ext cx="953092" cy="88783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承認済印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 rot="21205592">
            <a:off x="2411977" y="8373487"/>
            <a:ext cx="3047495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err="1" smtClean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まなぽ</a:t>
            </a:r>
            <a:r>
              <a:rPr kumimoji="1" lang="ja-JP" altLang="en-US" sz="28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ー</a:t>
            </a:r>
            <a:r>
              <a:rPr kumimoji="1" lang="ja-JP" altLang="en-US" sz="2800" dirty="0" smtClean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と大原</a:t>
            </a:r>
            <a:endParaRPr kumimoji="1" lang="en-US" altLang="ja-JP" sz="2800" dirty="0" smtClean="0">
              <a:solidFill>
                <a:schemeClr val="bg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900" dirty="0" smtClean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板橋区大原町</a:t>
            </a:r>
            <a:r>
              <a:rPr kumimoji="1" lang="en-US" altLang="ja-JP" sz="900" dirty="0" smtClean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5‐18</a:t>
            </a:r>
          </a:p>
          <a:p>
            <a:r>
              <a:rPr kumimoji="1" lang="en-US" altLang="ja-JP" sz="900" dirty="0" smtClean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TEL 03</a:t>
            </a:r>
            <a:r>
              <a:rPr kumimoji="1" lang="ja-JP" altLang="en-US" sz="900" dirty="0" smtClean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（</a:t>
            </a:r>
            <a:r>
              <a:rPr kumimoji="1" lang="en-US" altLang="ja-JP" sz="900" dirty="0" smtClean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3969</a:t>
            </a:r>
            <a:r>
              <a:rPr kumimoji="1" lang="ja-JP" altLang="en-US" sz="900" dirty="0" smtClean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）</a:t>
            </a:r>
            <a:r>
              <a:rPr kumimoji="1" lang="en-US" altLang="ja-JP" sz="900" dirty="0" smtClean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0401</a:t>
            </a:r>
            <a:r>
              <a:rPr kumimoji="1" lang="ja-JP" altLang="en-US" sz="9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kumimoji="1" lang="en-US" altLang="ja-JP" sz="900" dirty="0" smtClean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FAX 03</a:t>
            </a:r>
            <a:r>
              <a:rPr kumimoji="1" lang="ja-JP" altLang="en-US" sz="900" dirty="0" smtClean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（</a:t>
            </a:r>
            <a:r>
              <a:rPr kumimoji="1" lang="en-US" altLang="ja-JP" sz="900" dirty="0" smtClean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3969</a:t>
            </a:r>
            <a:r>
              <a:rPr kumimoji="1" lang="ja-JP" altLang="en-US" sz="900" dirty="0" smtClean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）</a:t>
            </a:r>
            <a:r>
              <a:rPr kumimoji="1" lang="en-US" altLang="ja-JP" sz="900" dirty="0" smtClean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0403</a:t>
            </a:r>
          </a:p>
          <a:p>
            <a:r>
              <a:rPr kumimoji="1" lang="ja-JP" altLang="en-US" sz="900" dirty="0" smtClean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都営三田線本蓮沼駅</a:t>
            </a:r>
            <a:r>
              <a:rPr kumimoji="1" lang="en-US" altLang="ja-JP" sz="900" dirty="0" smtClean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A3</a:t>
            </a:r>
            <a:r>
              <a:rPr kumimoji="1" lang="ja-JP" altLang="en-US" sz="900" dirty="0" smtClean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出口より徒歩</a:t>
            </a:r>
            <a:r>
              <a:rPr kumimoji="1" lang="en-US" altLang="ja-JP" sz="900" dirty="0" smtClean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5</a:t>
            </a:r>
            <a:r>
              <a:rPr kumimoji="1" lang="ja-JP" altLang="en-US" sz="900" dirty="0" smtClean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分</a:t>
            </a:r>
            <a:endParaRPr kumimoji="1" lang="en-US" altLang="ja-JP" sz="900" dirty="0" smtClean="0">
              <a:solidFill>
                <a:schemeClr val="bg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endParaRPr kumimoji="1" lang="en-US" altLang="ja-JP" sz="900" dirty="0" smtClean="0">
              <a:solidFill>
                <a:schemeClr val="bg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lvl="0"/>
            <a:r>
              <a:rPr kumimoji="1" lang="ja-JP" altLang="en-US" sz="1100" dirty="0" smtClean="0">
                <a:solidFill>
                  <a:prstClr val="white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　　　　主催</a:t>
            </a:r>
            <a:r>
              <a:rPr kumimoji="1" lang="ja-JP" altLang="en-US" sz="1100" dirty="0">
                <a:solidFill>
                  <a:prstClr val="white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：板橋区教育</a:t>
            </a:r>
            <a:r>
              <a:rPr kumimoji="1" lang="ja-JP" altLang="en-US" sz="1100" dirty="0" smtClean="0">
                <a:solidFill>
                  <a:prstClr val="white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委員会</a:t>
            </a:r>
            <a:endParaRPr kumimoji="1" lang="en-US" altLang="ja-JP" sz="1100" dirty="0">
              <a:solidFill>
                <a:prstClr val="white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endParaRPr kumimoji="1" lang="en-US" altLang="ja-JP" sz="900" dirty="0" smtClean="0">
              <a:solidFill>
                <a:schemeClr val="bg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9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kumimoji="1" lang="ja-JP" altLang="en-US" sz="900" dirty="0" smtClean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　　　　　　　　　　</a:t>
            </a:r>
            <a:endParaRPr kumimoji="1" lang="en-US" altLang="ja-JP" sz="900" dirty="0" smtClean="0">
              <a:solidFill>
                <a:schemeClr val="bg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3" name="爆発 2 12"/>
          <p:cNvSpPr/>
          <p:nvPr/>
        </p:nvSpPr>
        <p:spPr>
          <a:xfrm rot="1799745">
            <a:off x="1144906" y="8578261"/>
            <a:ext cx="1223955" cy="1294309"/>
          </a:xfrm>
          <a:custGeom>
            <a:avLst/>
            <a:gdLst>
              <a:gd name="connsiteX0" fmla="*/ 11462 w 21600"/>
              <a:gd name="connsiteY0" fmla="*/ 4342 h 21600"/>
              <a:gd name="connsiteX1" fmla="*/ 14790 w 21600"/>
              <a:gd name="connsiteY1" fmla="*/ 0 h 21600"/>
              <a:gd name="connsiteX2" fmla="*/ 14525 w 21600"/>
              <a:gd name="connsiteY2" fmla="*/ 5777 h 21600"/>
              <a:gd name="connsiteX3" fmla="*/ 18007 w 21600"/>
              <a:gd name="connsiteY3" fmla="*/ 3172 h 21600"/>
              <a:gd name="connsiteX4" fmla="*/ 16380 w 21600"/>
              <a:gd name="connsiteY4" fmla="*/ 6532 h 21600"/>
              <a:gd name="connsiteX5" fmla="*/ 21600 w 21600"/>
              <a:gd name="connsiteY5" fmla="*/ 6645 h 21600"/>
              <a:gd name="connsiteX6" fmla="*/ 16985 w 21600"/>
              <a:gd name="connsiteY6" fmla="*/ 9402 h 21600"/>
              <a:gd name="connsiteX7" fmla="*/ 18270 w 21600"/>
              <a:gd name="connsiteY7" fmla="*/ 11290 h 21600"/>
              <a:gd name="connsiteX8" fmla="*/ 16380 w 21600"/>
              <a:gd name="connsiteY8" fmla="*/ 12310 h 21600"/>
              <a:gd name="connsiteX9" fmla="*/ 18877 w 21600"/>
              <a:gd name="connsiteY9" fmla="*/ 15632 h 21600"/>
              <a:gd name="connsiteX10" fmla="*/ 14640 w 21600"/>
              <a:gd name="connsiteY10" fmla="*/ 14350 h 21600"/>
              <a:gd name="connsiteX11" fmla="*/ 14942 w 21600"/>
              <a:gd name="connsiteY11" fmla="*/ 17370 h 21600"/>
              <a:gd name="connsiteX12" fmla="*/ 12180 w 21600"/>
              <a:gd name="connsiteY12" fmla="*/ 15935 h 21600"/>
              <a:gd name="connsiteX13" fmla="*/ 11612 w 21600"/>
              <a:gd name="connsiteY13" fmla="*/ 18842 h 21600"/>
              <a:gd name="connsiteX14" fmla="*/ 9872 w 21600"/>
              <a:gd name="connsiteY14" fmla="*/ 17370 h 21600"/>
              <a:gd name="connsiteX15" fmla="*/ 8700 w 21600"/>
              <a:gd name="connsiteY15" fmla="*/ 19712 h 21600"/>
              <a:gd name="connsiteX16" fmla="*/ 7527 w 21600"/>
              <a:gd name="connsiteY16" fmla="*/ 18125 h 21600"/>
              <a:gd name="connsiteX17" fmla="*/ 4917 w 21600"/>
              <a:gd name="connsiteY17" fmla="*/ 21600 h 21600"/>
              <a:gd name="connsiteX18" fmla="*/ 4805 w 21600"/>
              <a:gd name="connsiteY18" fmla="*/ 18240 h 21600"/>
              <a:gd name="connsiteX19" fmla="*/ 1285 w 21600"/>
              <a:gd name="connsiteY19" fmla="*/ 17825 h 21600"/>
              <a:gd name="connsiteX20" fmla="*/ 3330 w 21600"/>
              <a:gd name="connsiteY20" fmla="*/ 15370 h 21600"/>
              <a:gd name="connsiteX21" fmla="*/ 0 w 21600"/>
              <a:gd name="connsiteY21" fmla="*/ 12877 h 21600"/>
              <a:gd name="connsiteX22" fmla="*/ 3935 w 21600"/>
              <a:gd name="connsiteY22" fmla="*/ 11592 h 21600"/>
              <a:gd name="connsiteX23" fmla="*/ 1172 w 21600"/>
              <a:gd name="connsiteY23" fmla="*/ 8270 h 21600"/>
              <a:gd name="connsiteX24" fmla="*/ 5372 w 21600"/>
              <a:gd name="connsiteY24" fmla="*/ 7817 h 21600"/>
              <a:gd name="connsiteX25" fmla="*/ 4502 w 21600"/>
              <a:gd name="connsiteY25" fmla="*/ 3625 h 21600"/>
              <a:gd name="connsiteX26" fmla="*/ 8550 w 21600"/>
              <a:gd name="connsiteY26" fmla="*/ 6382 h 21600"/>
              <a:gd name="connsiteX27" fmla="*/ 9722 w 21600"/>
              <a:gd name="connsiteY27" fmla="*/ 1887 h 21600"/>
              <a:gd name="connsiteX28" fmla="*/ 11462 w 21600"/>
              <a:gd name="connsiteY28" fmla="*/ 4342 h 21600"/>
              <a:gd name="connsiteX0" fmla="*/ 11462 w 19145"/>
              <a:gd name="connsiteY0" fmla="*/ 4342 h 21600"/>
              <a:gd name="connsiteX1" fmla="*/ 14790 w 19145"/>
              <a:gd name="connsiteY1" fmla="*/ 0 h 21600"/>
              <a:gd name="connsiteX2" fmla="*/ 14525 w 19145"/>
              <a:gd name="connsiteY2" fmla="*/ 5777 h 21600"/>
              <a:gd name="connsiteX3" fmla="*/ 18007 w 19145"/>
              <a:gd name="connsiteY3" fmla="*/ 3172 h 21600"/>
              <a:gd name="connsiteX4" fmla="*/ 16380 w 19145"/>
              <a:gd name="connsiteY4" fmla="*/ 6532 h 21600"/>
              <a:gd name="connsiteX5" fmla="*/ 19145 w 19145"/>
              <a:gd name="connsiteY5" fmla="*/ 7362 h 21600"/>
              <a:gd name="connsiteX6" fmla="*/ 16985 w 19145"/>
              <a:gd name="connsiteY6" fmla="*/ 9402 h 21600"/>
              <a:gd name="connsiteX7" fmla="*/ 18270 w 19145"/>
              <a:gd name="connsiteY7" fmla="*/ 11290 h 21600"/>
              <a:gd name="connsiteX8" fmla="*/ 16380 w 19145"/>
              <a:gd name="connsiteY8" fmla="*/ 12310 h 21600"/>
              <a:gd name="connsiteX9" fmla="*/ 18877 w 19145"/>
              <a:gd name="connsiteY9" fmla="*/ 15632 h 21600"/>
              <a:gd name="connsiteX10" fmla="*/ 14640 w 19145"/>
              <a:gd name="connsiteY10" fmla="*/ 14350 h 21600"/>
              <a:gd name="connsiteX11" fmla="*/ 14942 w 19145"/>
              <a:gd name="connsiteY11" fmla="*/ 17370 h 21600"/>
              <a:gd name="connsiteX12" fmla="*/ 12180 w 19145"/>
              <a:gd name="connsiteY12" fmla="*/ 15935 h 21600"/>
              <a:gd name="connsiteX13" fmla="*/ 11612 w 19145"/>
              <a:gd name="connsiteY13" fmla="*/ 18842 h 21600"/>
              <a:gd name="connsiteX14" fmla="*/ 9872 w 19145"/>
              <a:gd name="connsiteY14" fmla="*/ 17370 h 21600"/>
              <a:gd name="connsiteX15" fmla="*/ 8700 w 19145"/>
              <a:gd name="connsiteY15" fmla="*/ 19712 h 21600"/>
              <a:gd name="connsiteX16" fmla="*/ 7527 w 19145"/>
              <a:gd name="connsiteY16" fmla="*/ 18125 h 21600"/>
              <a:gd name="connsiteX17" fmla="*/ 4917 w 19145"/>
              <a:gd name="connsiteY17" fmla="*/ 21600 h 21600"/>
              <a:gd name="connsiteX18" fmla="*/ 4805 w 19145"/>
              <a:gd name="connsiteY18" fmla="*/ 18240 h 21600"/>
              <a:gd name="connsiteX19" fmla="*/ 1285 w 19145"/>
              <a:gd name="connsiteY19" fmla="*/ 17825 h 21600"/>
              <a:gd name="connsiteX20" fmla="*/ 3330 w 19145"/>
              <a:gd name="connsiteY20" fmla="*/ 15370 h 21600"/>
              <a:gd name="connsiteX21" fmla="*/ 0 w 19145"/>
              <a:gd name="connsiteY21" fmla="*/ 12877 h 21600"/>
              <a:gd name="connsiteX22" fmla="*/ 3935 w 19145"/>
              <a:gd name="connsiteY22" fmla="*/ 11592 h 21600"/>
              <a:gd name="connsiteX23" fmla="*/ 1172 w 19145"/>
              <a:gd name="connsiteY23" fmla="*/ 8270 h 21600"/>
              <a:gd name="connsiteX24" fmla="*/ 5372 w 19145"/>
              <a:gd name="connsiteY24" fmla="*/ 7817 h 21600"/>
              <a:gd name="connsiteX25" fmla="*/ 4502 w 19145"/>
              <a:gd name="connsiteY25" fmla="*/ 3625 h 21600"/>
              <a:gd name="connsiteX26" fmla="*/ 8550 w 19145"/>
              <a:gd name="connsiteY26" fmla="*/ 6382 h 21600"/>
              <a:gd name="connsiteX27" fmla="*/ 9722 w 19145"/>
              <a:gd name="connsiteY27" fmla="*/ 1887 h 21600"/>
              <a:gd name="connsiteX28" fmla="*/ 11462 w 19145"/>
              <a:gd name="connsiteY28" fmla="*/ 4342 h 21600"/>
              <a:gd name="connsiteX0" fmla="*/ 11462 w 19145"/>
              <a:gd name="connsiteY0" fmla="*/ 3402 h 20660"/>
              <a:gd name="connsiteX1" fmla="*/ 14156 w 19145"/>
              <a:gd name="connsiteY1" fmla="*/ 0 h 20660"/>
              <a:gd name="connsiteX2" fmla="*/ 14525 w 19145"/>
              <a:gd name="connsiteY2" fmla="*/ 4837 h 20660"/>
              <a:gd name="connsiteX3" fmla="*/ 18007 w 19145"/>
              <a:gd name="connsiteY3" fmla="*/ 2232 h 20660"/>
              <a:gd name="connsiteX4" fmla="*/ 16380 w 19145"/>
              <a:gd name="connsiteY4" fmla="*/ 5592 h 20660"/>
              <a:gd name="connsiteX5" fmla="*/ 19145 w 19145"/>
              <a:gd name="connsiteY5" fmla="*/ 6422 h 20660"/>
              <a:gd name="connsiteX6" fmla="*/ 16985 w 19145"/>
              <a:gd name="connsiteY6" fmla="*/ 8462 h 20660"/>
              <a:gd name="connsiteX7" fmla="*/ 18270 w 19145"/>
              <a:gd name="connsiteY7" fmla="*/ 10350 h 20660"/>
              <a:gd name="connsiteX8" fmla="*/ 16380 w 19145"/>
              <a:gd name="connsiteY8" fmla="*/ 11370 h 20660"/>
              <a:gd name="connsiteX9" fmla="*/ 18877 w 19145"/>
              <a:gd name="connsiteY9" fmla="*/ 14692 h 20660"/>
              <a:gd name="connsiteX10" fmla="*/ 14640 w 19145"/>
              <a:gd name="connsiteY10" fmla="*/ 13410 h 20660"/>
              <a:gd name="connsiteX11" fmla="*/ 14942 w 19145"/>
              <a:gd name="connsiteY11" fmla="*/ 16430 h 20660"/>
              <a:gd name="connsiteX12" fmla="*/ 12180 w 19145"/>
              <a:gd name="connsiteY12" fmla="*/ 14995 h 20660"/>
              <a:gd name="connsiteX13" fmla="*/ 11612 w 19145"/>
              <a:gd name="connsiteY13" fmla="*/ 17902 h 20660"/>
              <a:gd name="connsiteX14" fmla="*/ 9872 w 19145"/>
              <a:gd name="connsiteY14" fmla="*/ 16430 h 20660"/>
              <a:gd name="connsiteX15" fmla="*/ 8700 w 19145"/>
              <a:gd name="connsiteY15" fmla="*/ 18772 h 20660"/>
              <a:gd name="connsiteX16" fmla="*/ 7527 w 19145"/>
              <a:gd name="connsiteY16" fmla="*/ 17185 h 20660"/>
              <a:gd name="connsiteX17" fmla="*/ 4917 w 19145"/>
              <a:gd name="connsiteY17" fmla="*/ 20660 h 20660"/>
              <a:gd name="connsiteX18" fmla="*/ 4805 w 19145"/>
              <a:gd name="connsiteY18" fmla="*/ 17300 h 20660"/>
              <a:gd name="connsiteX19" fmla="*/ 1285 w 19145"/>
              <a:gd name="connsiteY19" fmla="*/ 16885 h 20660"/>
              <a:gd name="connsiteX20" fmla="*/ 3330 w 19145"/>
              <a:gd name="connsiteY20" fmla="*/ 14430 h 20660"/>
              <a:gd name="connsiteX21" fmla="*/ 0 w 19145"/>
              <a:gd name="connsiteY21" fmla="*/ 11937 h 20660"/>
              <a:gd name="connsiteX22" fmla="*/ 3935 w 19145"/>
              <a:gd name="connsiteY22" fmla="*/ 10652 h 20660"/>
              <a:gd name="connsiteX23" fmla="*/ 1172 w 19145"/>
              <a:gd name="connsiteY23" fmla="*/ 7330 h 20660"/>
              <a:gd name="connsiteX24" fmla="*/ 5372 w 19145"/>
              <a:gd name="connsiteY24" fmla="*/ 6877 h 20660"/>
              <a:gd name="connsiteX25" fmla="*/ 4502 w 19145"/>
              <a:gd name="connsiteY25" fmla="*/ 2685 h 20660"/>
              <a:gd name="connsiteX26" fmla="*/ 8550 w 19145"/>
              <a:gd name="connsiteY26" fmla="*/ 5442 h 20660"/>
              <a:gd name="connsiteX27" fmla="*/ 9722 w 19145"/>
              <a:gd name="connsiteY27" fmla="*/ 947 h 20660"/>
              <a:gd name="connsiteX28" fmla="*/ 11462 w 19145"/>
              <a:gd name="connsiteY28" fmla="*/ 3402 h 20660"/>
              <a:gd name="connsiteX0" fmla="*/ 11462 w 19145"/>
              <a:gd name="connsiteY0" fmla="*/ 3402 h 20660"/>
              <a:gd name="connsiteX1" fmla="*/ 14156 w 19145"/>
              <a:gd name="connsiteY1" fmla="*/ 0 h 20660"/>
              <a:gd name="connsiteX2" fmla="*/ 14525 w 19145"/>
              <a:gd name="connsiteY2" fmla="*/ 4837 h 20660"/>
              <a:gd name="connsiteX3" fmla="*/ 18007 w 19145"/>
              <a:gd name="connsiteY3" fmla="*/ 2232 h 20660"/>
              <a:gd name="connsiteX4" fmla="*/ 16380 w 19145"/>
              <a:gd name="connsiteY4" fmla="*/ 5592 h 20660"/>
              <a:gd name="connsiteX5" fmla="*/ 19145 w 19145"/>
              <a:gd name="connsiteY5" fmla="*/ 6422 h 20660"/>
              <a:gd name="connsiteX6" fmla="*/ 16985 w 19145"/>
              <a:gd name="connsiteY6" fmla="*/ 8462 h 20660"/>
              <a:gd name="connsiteX7" fmla="*/ 18270 w 19145"/>
              <a:gd name="connsiteY7" fmla="*/ 10350 h 20660"/>
              <a:gd name="connsiteX8" fmla="*/ 16380 w 19145"/>
              <a:gd name="connsiteY8" fmla="*/ 11370 h 20660"/>
              <a:gd name="connsiteX9" fmla="*/ 18268 w 19145"/>
              <a:gd name="connsiteY9" fmla="*/ 14282 h 20660"/>
              <a:gd name="connsiteX10" fmla="*/ 14640 w 19145"/>
              <a:gd name="connsiteY10" fmla="*/ 13410 h 20660"/>
              <a:gd name="connsiteX11" fmla="*/ 14942 w 19145"/>
              <a:gd name="connsiteY11" fmla="*/ 16430 h 20660"/>
              <a:gd name="connsiteX12" fmla="*/ 12180 w 19145"/>
              <a:gd name="connsiteY12" fmla="*/ 14995 h 20660"/>
              <a:gd name="connsiteX13" fmla="*/ 11612 w 19145"/>
              <a:gd name="connsiteY13" fmla="*/ 17902 h 20660"/>
              <a:gd name="connsiteX14" fmla="*/ 9872 w 19145"/>
              <a:gd name="connsiteY14" fmla="*/ 16430 h 20660"/>
              <a:gd name="connsiteX15" fmla="*/ 8700 w 19145"/>
              <a:gd name="connsiteY15" fmla="*/ 18772 h 20660"/>
              <a:gd name="connsiteX16" fmla="*/ 7527 w 19145"/>
              <a:gd name="connsiteY16" fmla="*/ 17185 h 20660"/>
              <a:gd name="connsiteX17" fmla="*/ 4917 w 19145"/>
              <a:gd name="connsiteY17" fmla="*/ 20660 h 20660"/>
              <a:gd name="connsiteX18" fmla="*/ 4805 w 19145"/>
              <a:gd name="connsiteY18" fmla="*/ 17300 h 20660"/>
              <a:gd name="connsiteX19" fmla="*/ 1285 w 19145"/>
              <a:gd name="connsiteY19" fmla="*/ 16885 h 20660"/>
              <a:gd name="connsiteX20" fmla="*/ 3330 w 19145"/>
              <a:gd name="connsiteY20" fmla="*/ 14430 h 20660"/>
              <a:gd name="connsiteX21" fmla="*/ 0 w 19145"/>
              <a:gd name="connsiteY21" fmla="*/ 11937 h 20660"/>
              <a:gd name="connsiteX22" fmla="*/ 3935 w 19145"/>
              <a:gd name="connsiteY22" fmla="*/ 10652 h 20660"/>
              <a:gd name="connsiteX23" fmla="*/ 1172 w 19145"/>
              <a:gd name="connsiteY23" fmla="*/ 7330 h 20660"/>
              <a:gd name="connsiteX24" fmla="*/ 5372 w 19145"/>
              <a:gd name="connsiteY24" fmla="*/ 6877 h 20660"/>
              <a:gd name="connsiteX25" fmla="*/ 4502 w 19145"/>
              <a:gd name="connsiteY25" fmla="*/ 2685 h 20660"/>
              <a:gd name="connsiteX26" fmla="*/ 8550 w 19145"/>
              <a:gd name="connsiteY26" fmla="*/ 5442 h 20660"/>
              <a:gd name="connsiteX27" fmla="*/ 9722 w 19145"/>
              <a:gd name="connsiteY27" fmla="*/ 947 h 20660"/>
              <a:gd name="connsiteX28" fmla="*/ 11462 w 19145"/>
              <a:gd name="connsiteY28" fmla="*/ 3402 h 20660"/>
              <a:gd name="connsiteX0" fmla="*/ 11462 w 19145"/>
              <a:gd name="connsiteY0" fmla="*/ 3402 h 20660"/>
              <a:gd name="connsiteX1" fmla="*/ 14156 w 19145"/>
              <a:gd name="connsiteY1" fmla="*/ 0 h 20660"/>
              <a:gd name="connsiteX2" fmla="*/ 14525 w 19145"/>
              <a:gd name="connsiteY2" fmla="*/ 4837 h 20660"/>
              <a:gd name="connsiteX3" fmla="*/ 18007 w 19145"/>
              <a:gd name="connsiteY3" fmla="*/ 2232 h 20660"/>
              <a:gd name="connsiteX4" fmla="*/ 16380 w 19145"/>
              <a:gd name="connsiteY4" fmla="*/ 5592 h 20660"/>
              <a:gd name="connsiteX5" fmla="*/ 19145 w 19145"/>
              <a:gd name="connsiteY5" fmla="*/ 6422 h 20660"/>
              <a:gd name="connsiteX6" fmla="*/ 16985 w 19145"/>
              <a:gd name="connsiteY6" fmla="*/ 8462 h 20660"/>
              <a:gd name="connsiteX7" fmla="*/ 18270 w 19145"/>
              <a:gd name="connsiteY7" fmla="*/ 10350 h 20660"/>
              <a:gd name="connsiteX8" fmla="*/ 16380 w 19145"/>
              <a:gd name="connsiteY8" fmla="*/ 11370 h 20660"/>
              <a:gd name="connsiteX9" fmla="*/ 18268 w 19145"/>
              <a:gd name="connsiteY9" fmla="*/ 14282 h 20660"/>
              <a:gd name="connsiteX10" fmla="*/ 14640 w 19145"/>
              <a:gd name="connsiteY10" fmla="*/ 13410 h 20660"/>
              <a:gd name="connsiteX11" fmla="*/ 14942 w 19145"/>
              <a:gd name="connsiteY11" fmla="*/ 16430 h 20660"/>
              <a:gd name="connsiteX12" fmla="*/ 12180 w 19145"/>
              <a:gd name="connsiteY12" fmla="*/ 14995 h 20660"/>
              <a:gd name="connsiteX13" fmla="*/ 11612 w 19145"/>
              <a:gd name="connsiteY13" fmla="*/ 17902 h 20660"/>
              <a:gd name="connsiteX14" fmla="*/ 9872 w 19145"/>
              <a:gd name="connsiteY14" fmla="*/ 16430 h 20660"/>
              <a:gd name="connsiteX15" fmla="*/ 8700 w 19145"/>
              <a:gd name="connsiteY15" fmla="*/ 18772 h 20660"/>
              <a:gd name="connsiteX16" fmla="*/ 7527 w 19145"/>
              <a:gd name="connsiteY16" fmla="*/ 17185 h 20660"/>
              <a:gd name="connsiteX17" fmla="*/ 4917 w 19145"/>
              <a:gd name="connsiteY17" fmla="*/ 20660 h 20660"/>
              <a:gd name="connsiteX18" fmla="*/ 4805 w 19145"/>
              <a:gd name="connsiteY18" fmla="*/ 17300 h 20660"/>
              <a:gd name="connsiteX19" fmla="*/ 1285 w 19145"/>
              <a:gd name="connsiteY19" fmla="*/ 16885 h 20660"/>
              <a:gd name="connsiteX20" fmla="*/ 3330 w 19145"/>
              <a:gd name="connsiteY20" fmla="*/ 14430 h 20660"/>
              <a:gd name="connsiteX21" fmla="*/ 0 w 19145"/>
              <a:gd name="connsiteY21" fmla="*/ 11937 h 20660"/>
              <a:gd name="connsiteX22" fmla="*/ 3935 w 19145"/>
              <a:gd name="connsiteY22" fmla="*/ 10652 h 20660"/>
              <a:gd name="connsiteX23" fmla="*/ 1172 w 19145"/>
              <a:gd name="connsiteY23" fmla="*/ 7330 h 20660"/>
              <a:gd name="connsiteX24" fmla="*/ 5372 w 19145"/>
              <a:gd name="connsiteY24" fmla="*/ 6877 h 20660"/>
              <a:gd name="connsiteX25" fmla="*/ 5423 w 19145"/>
              <a:gd name="connsiteY25" fmla="*/ 3578 h 20660"/>
              <a:gd name="connsiteX26" fmla="*/ 8550 w 19145"/>
              <a:gd name="connsiteY26" fmla="*/ 5442 h 20660"/>
              <a:gd name="connsiteX27" fmla="*/ 9722 w 19145"/>
              <a:gd name="connsiteY27" fmla="*/ 947 h 20660"/>
              <a:gd name="connsiteX28" fmla="*/ 11462 w 19145"/>
              <a:gd name="connsiteY28" fmla="*/ 3402 h 20660"/>
              <a:gd name="connsiteX0" fmla="*/ 11462 w 19145"/>
              <a:gd name="connsiteY0" fmla="*/ 3402 h 19948"/>
              <a:gd name="connsiteX1" fmla="*/ 14156 w 19145"/>
              <a:gd name="connsiteY1" fmla="*/ 0 h 19948"/>
              <a:gd name="connsiteX2" fmla="*/ 14525 w 19145"/>
              <a:gd name="connsiteY2" fmla="*/ 4837 h 19948"/>
              <a:gd name="connsiteX3" fmla="*/ 18007 w 19145"/>
              <a:gd name="connsiteY3" fmla="*/ 2232 h 19948"/>
              <a:gd name="connsiteX4" fmla="*/ 16380 w 19145"/>
              <a:gd name="connsiteY4" fmla="*/ 5592 h 19948"/>
              <a:gd name="connsiteX5" fmla="*/ 19145 w 19145"/>
              <a:gd name="connsiteY5" fmla="*/ 6422 h 19948"/>
              <a:gd name="connsiteX6" fmla="*/ 16985 w 19145"/>
              <a:gd name="connsiteY6" fmla="*/ 8462 h 19948"/>
              <a:gd name="connsiteX7" fmla="*/ 18270 w 19145"/>
              <a:gd name="connsiteY7" fmla="*/ 10350 h 19948"/>
              <a:gd name="connsiteX8" fmla="*/ 16380 w 19145"/>
              <a:gd name="connsiteY8" fmla="*/ 11370 h 19948"/>
              <a:gd name="connsiteX9" fmla="*/ 18268 w 19145"/>
              <a:gd name="connsiteY9" fmla="*/ 14282 h 19948"/>
              <a:gd name="connsiteX10" fmla="*/ 14640 w 19145"/>
              <a:gd name="connsiteY10" fmla="*/ 13410 h 19948"/>
              <a:gd name="connsiteX11" fmla="*/ 14942 w 19145"/>
              <a:gd name="connsiteY11" fmla="*/ 16430 h 19948"/>
              <a:gd name="connsiteX12" fmla="*/ 12180 w 19145"/>
              <a:gd name="connsiteY12" fmla="*/ 14995 h 19948"/>
              <a:gd name="connsiteX13" fmla="*/ 11612 w 19145"/>
              <a:gd name="connsiteY13" fmla="*/ 17902 h 19948"/>
              <a:gd name="connsiteX14" fmla="*/ 9872 w 19145"/>
              <a:gd name="connsiteY14" fmla="*/ 16430 h 19948"/>
              <a:gd name="connsiteX15" fmla="*/ 8700 w 19145"/>
              <a:gd name="connsiteY15" fmla="*/ 18772 h 19948"/>
              <a:gd name="connsiteX16" fmla="*/ 7527 w 19145"/>
              <a:gd name="connsiteY16" fmla="*/ 17185 h 19948"/>
              <a:gd name="connsiteX17" fmla="*/ 5078 w 19145"/>
              <a:gd name="connsiteY17" fmla="*/ 19948 h 19948"/>
              <a:gd name="connsiteX18" fmla="*/ 4805 w 19145"/>
              <a:gd name="connsiteY18" fmla="*/ 17300 h 19948"/>
              <a:gd name="connsiteX19" fmla="*/ 1285 w 19145"/>
              <a:gd name="connsiteY19" fmla="*/ 16885 h 19948"/>
              <a:gd name="connsiteX20" fmla="*/ 3330 w 19145"/>
              <a:gd name="connsiteY20" fmla="*/ 14430 h 19948"/>
              <a:gd name="connsiteX21" fmla="*/ 0 w 19145"/>
              <a:gd name="connsiteY21" fmla="*/ 11937 h 19948"/>
              <a:gd name="connsiteX22" fmla="*/ 3935 w 19145"/>
              <a:gd name="connsiteY22" fmla="*/ 10652 h 19948"/>
              <a:gd name="connsiteX23" fmla="*/ 1172 w 19145"/>
              <a:gd name="connsiteY23" fmla="*/ 7330 h 19948"/>
              <a:gd name="connsiteX24" fmla="*/ 5372 w 19145"/>
              <a:gd name="connsiteY24" fmla="*/ 6877 h 19948"/>
              <a:gd name="connsiteX25" fmla="*/ 5423 w 19145"/>
              <a:gd name="connsiteY25" fmla="*/ 3578 h 19948"/>
              <a:gd name="connsiteX26" fmla="*/ 8550 w 19145"/>
              <a:gd name="connsiteY26" fmla="*/ 5442 h 19948"/>
              <a:gd name="connsiteX27" fmla="*/ 9722 w 19145"/>
              <a:gd name="connsiteY27" fmla="*/ 947 h 19948"/>
              <a:gd name="connsiteX28" fmla="*/ 11462 w 19145"/>
              <a:gd name="connsiteY28" fmla="*/ 3402 h 19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9145" h="19948">
                <a:moveTo>
                  <a:pt x="11462" y="3402"/>
                </a:moveTo>
                <a:lnTo>
                  <a:pt x="14156" y="0"/>
                </a:lnTo>
                <a:cubicBezTo>
                  <a:pt x="14068" y="1926"/>
                  <a:pt x="14613" y="2911"/>
                  <a:pt x="14525" y="4837"/>
                </a:cubicBezTo>
                <a:lnTo>
                  <a:pt x="18007" y="2232"/>
                </a:lnTo>
                <a:lnTo>
                  <a:pt x="16380" y="5592"/>
                </a:lnTo>
                <a:lnTo>
                  <a:pt x="19145" y="6422"/>
                </a:lnTo>
                <a:lnTo>
                  <a:pt x="16985" y="8462"/>
                </a:lnTo>
                <a:lnTo>
                  <a:pt x="18270" y="10350"/>
                </a:lnTo>
                <a:lnTo>
                  <a:pt x="16380" y="11370"/>
                </a:lnTo>
                <a:lnTo>
                  <a:pt x="18268" y="14282"/>
                </a:lnTo>
                <a:lnTo>
                  <a:pt x="14640" y="13410"/>
                </a:lnTo>
                <a:cubicBezTo>
                  <a:pt x="14741" y="14417"/>
                  <a:pt x="14841" y="15423"/>
                  <a:pt x="14942" y="16430"/>
                </a:cubicBezTo>
                <a:lnTo>
                  <a:pt x="12180" y="14995"/>
                </a:lnTo>
                <a:lnTo>
                  <a:pt x="11612" y="17902"/>
                </a:lnTo>
                <a:lnTo>
                  <a:pt x="9872" y="16430"/>
                </a:lnTo>
                <a:lnTo>
                  <a:pt x="8700" y="18772"/>
                </a:lnTo>
                <a:lnTo>
                  <a:pt x="7527" y="17185"/>
                </a:lnTo>
                <a:lnTo>
                  <a:pt x="5078" y="19948"/>
                </a:lnTo>
                <a:cubicBezTo>
                  <a:pt x="5041" y="18828"/>
                  <a:pt x="4842" y="18420"/>
                  <a:pt x="4805" y="17300"/>
                </a:cubicBezTo>
                <a:lnTo>
                  <a:pt x="1285" y="16885"/>
                </a:lnTo>
                <a:lnTo>
                  <a:pt x="3330" y="14430"/>
                </a:lnTo>
                <a:lnTo>
                  <a:pt x="0" y="11937"/>
                </a:lnTo>
                <a:lnTo>
                  <a:pt x="3935" y="10652"/>
                </a:lnTo>
                <a:lnTo>
                  <a:pt x="1172" y="7330"/>
                </a:lnTo>
                <a:lnTo>
                  <a:pt x="5372" y="6877"/>
                </a:lnTo>
                <a:cubicBezTo>
                  <a:pt x="5389" y="5777"/>
                  <a:pt x="5406" y="4678"/>
                  <a:pt x="5423" y="3578"/>
                </a:cubicBezTo>
                <a:lnTo>
                  <a:pt x="8550" y="5442"/>
                </a:lnTo>
                <a:lnTo>
                  <a:pt x="9722" y="947"/>
                </a:lnTo>
                <a:lnTo>
                  <a:pt x="11462" y="340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>
                <a:solidFill>
                  <a:sysClr val="windowText" lastClr="0000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356418" y="9005263"/>
            <a:ext cx="835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n w="3175">
                  <a:solidFill>
                    <a:schemeClr val="bg1"/>
                  </a:solidFill>
                </a:ln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会場</a:t>
            </a:r>
            <a:endParaRPr kumimoji="1" lang="ja-JP" altLang="en-US" sz="2400" dirty="0">
              <a:ln w="3175">
                <a:solidFill>
                  <a:schemeClr val="bg1"/>
                </a:solidFill>
              </a:ln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cxnSp>
        <p:nvCxnSpPr>
          <p:cNvPr id="109" name="直線コネクタ 108"/>
          <p:cNvCxnSpPr/>
          <p:nvPr/>
        </p:nvCxnSpPr>
        <p:spPr>
          <a:xfrm flipH="1">
            <a:off x="1180907" y="7521779"/>
            <a:ext cx="514560" cy="53276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テキスト ボックス 115"/>
          <p:cNvSpPr txBox="1"/>
          <p:nvPr/>
        </p:nvSpPr>
        <p:spPr>
          <a:xfrm>
            <a:off x="170623" y="5074248"/>
            <a:ext cx="8342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そば処</a:t>
            </a:r>
            <a:endParaRPr kumimoji="1" lang="en-US" altLang="ja-JP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117" name="図 116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201936" y="4965564"/>
            <a:ext cx="353599" cy="134124"/>
          </a:xfrm>
          <a:prstGeom prst="rect">
            <a:avLst/>
          </a:prstGeom>
        </p:spPr>
      </p:pic>
      <p:sp>
        <p:nvSpPr>
          <p:cNvPr id="119" name="テキスト ボックス 118"/>
          <p:cNvSpPr txBox="1"/>
          <p:nvPr/>
        </p:nvSpPr>
        <p:spPr>
          <a:xfrm>
            <a:off x="180684" y="6498187"/>
            <a:ext cx="51243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/>
              <a:t>両日</a:t>
            </a:r>
          </a:p>
        </p:txBody>
      </p:sp>
      <p:pic>
        <p:nvPicPr>
          <p:cNvPr id="120" name="図 119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87025" y="6530419"/>
            <a:ext cx="353599" cy="134124"/>
          </a:xfrm>
          <a:prstGeom prst="rect">
            <a:avLst/>
          </a:prstGeom>
        </p:spPr>
      </p:pic>
      <p:sp>
        <p:nvSpPr>
          <p:cNvPr id="64" name="正方形/長方形 63"/>
          <p:cNvSpPr/>
          <p:nvPr/>
        </p:nvSpPr>
        <p:spPr>
          <a:xfrm>
            <a:off x="129334" y="6600754"/>
            <a:ext cx="3429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sz="1400" dirty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絵手紙　</a:t>
            </a:r>
            <a:r>
              <a:rPr kumimoji="1"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へんしんカード</a:t>
            </a:r>
            <a:endParaRPr kumimoji="1" lang="en-US" altLang="ja-JP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囲碁  </a:t>
            </a:r>
            <a:r>
              <a:rPr kumimoji="1" lang="ja-JP" altLang="en-US" sz="1400" dirty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作陶　スクラッチ </a:t>
            </a:r>
            <a:endParaRPr kumimoji="1" lang="en-US" altLang="ja-JP" sz="1400" dirty="0">
              <a:solidFill>
                <a:prstClr val="black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115668" y="7785450"/>
            <a:ext cx="7232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柔力球</a:t>
            </a:r>
            <a:endParaRPr lang="ja-JP" altLang="en-US" sz="1400" dirty="0"/>
          </a:p>
        </p:txBody>
      </p:sp>
      <p:pic>
        <p:nvPicPr>
          <p:cNvPr id="122" name="図 121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96052" y="7093624"/>
            <a:ext cx="353599" cy="134124"/>
          </a:xfrm>
          <a:prstGeom prst="rect">
            <a:avLst/>
          </a:prstGeom>
        </p:spPr>
      </p:pic>
      <p:pic>
        <p:nvPicPr>
          <p:cNvPr id="123" name="図 122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92131" y="7693995"/>
            <a:ext cx="353599" cy="134124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839" y="8958209"/>
            <a:ext cx="778120" cy="778120"/>
          </a:xfrm>
          <a:prstGeom prst="rect">
            <a:avLst/>
          </a:prstGeom>
        </p:spPr>
      </p:pic>
      <p:pic>
        <p:nvPicPr>
          <p:cNvPr id="112" name="図 111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5656" y="8365541"/>
            <a:ext cx="1047048" cy="1002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70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4532</TotalTime>
  <Words>217</Words>
  <Application>Microsoft Office PowerPoint</Application>
  <PresentationFormat>A4 210 x 297 mm</PresentationFormat>
  <Paragraphs>72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3" baseType="lpstr">
      <vt:lpstr>BIZ UDPゴシック</vt:lpstr>
      <vt:lpstr>HGP創英角ﾎﾟｯﾌﾟ体</vt:lpstr>
      <vt:lpstr>HGS創英角ﾎﾟｯﾌﾟ体</vt:lpstr>
      <vt:lpstr>HGｺﾞｼｯｸE</vt:lpstr>
      <vt:lpstr>游ゴシック</vt:lpstr>
      <vt:lpstr>游ゴシック Light</vt:lpstr>
      <vt:lpstr>Arial</vt:lpstr>
      <vt:lpstr>Arial Black</vt:lpstr>
      <vt:lpstr>Arial Rounded MT Bold</vt:lpstr>
      <vt:lpstr>Calibri</vt:lpstr>
      <vt:lpstr>Calibri Light</vt:lpstr>
      <vt:lpstr>Office テーマ</vt:lpstr>
      <vt:lpstr>PowerPoint プレゼンテーション</vt:lpstr>
    </vt:vector>
  </TitlesOfParts>
  <Company>板橋区IT推進室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test</dc:creator>
  <cp:lastModifiedBy>笹山 裕二</cp:lastModifiedBy>
  <cp:revision>159</cp:revision>
  <cp:lastPrinted>2025-02-22T04:41:51Z</cp:lastPrinted>
  <dcterms:created xsi:type="dcterms:W3CDTF">2024-12-19T04:40:04Z</dcterms:created>
  <dcterms:modified xsi:type="dcterms:W3CDTF">2025-04-16T03:56:58Z</dcterms:modified>
</cp:coreProperties>
</file>