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86" r:id="rId1"/>
    <p:sldMasterId id="2147483698" r:id="rId2"/>
    <p:sldMasterId id="2147483706" r:id="rId3"/>
  </p:sldMasterIdLst>
  <p:notesMasterIdLst>
    <p:notesMasterId r:id="rId7"/>
  </p:notesMasterIdLst>
  <p:sldIdLst>
    <p:sldId id="261" r:id="rId4"/>
    <p:sldId id="260" r:id="rId5"/>
    <p:sldId id="262" r:id="rId6"/>
  </p:sldIdLst>
  <p:sldSz cx="9144000" cy="6858000" type="screen4x3"/>
  <p:notesSz cx="6807200" cy="9939338"/>
  <p:defaultTextStyle>
    <a:defPPr>
      <a:defRPr lang="en-GB"/>
    </a:defPPr>
    <a:lvl1pPr algn="l" defTabSz="457200" rtl="0" eaLnBrk="0" fontAlgn="base" hangingPunct="0">
      <a:spcBef>
        <a:spcPct val="0"/>
      </a:spcBef>
      <a:spcAft>
        <a:spcPct val="0"/>
      </a:spcAft>
      <a:buClr>
        <a:srgbClr val="000000"/>
      </a:buClr>
      <a:buSzPct val="100000"/>
      <a:buFont typeface="Times New Roman" panose="02020603050405020304" pitchFamily="18" charset="0"/>
      <a:defRPr b="1" kern="1200">
        <a:solidFill>
          <a:schemeClr val="bg1"/>
        </a:solidFill>
        <a:latin typeface="Arial" panose="020B0604020202020204" pitchFamily="34" charset="0"/>
        <a:ea typeface="ＭＳ Ｐゴシック" panose="020B0600070205080204" pitchFamily="50" charset="-128"/>
        <a:cs typeface="+mn-cs"/>
      </a:defRPr>
    </a:lvl1pPr>
    <a:lvl2pPr marL="742950" indent="-285750" algn="l" defTabSz="457200" rtl="0" eaLnBrk="0" fontAlgn="base" hangingPunct="0">
      <a:spcBef>
        <a:spcPct val="0"/>
      </a:spcBef>
      <a:spcAft>
        <a:spcPct val="0"/>
      </a:spcAft>
      <a:buClr>
        <a:srgbClr val="000000"/>
      </a:buClr>
      <a:buSzPct val="100000"/>
      <a:buFont typeface="Times New Roman" panose="02020603050405020304" pitchFamily="18" charset="0"/>
      <a:defRPr b="1" kern="1200">
        <a:solidFill>
          <a:schemeClr val="bg1"/>
        </a:solidFill>
        <a:latin typeface="Arial" panose="020B0604020202020204" pitchFamily="34" charset="0"/>
        <a:ea typeface="ＭＳ Ｐゴシック" panose="020B0600070205080204" pitchFamily="50" charset="-128"/>
        <a:cs typeface="+mn-cs"/>
      </a:defRPr>
    </a:lvl2pPr>
    <a:lvl3pPr marL="1143000" indent="-228600" algn="l" defTabSz="457200" rtl="0" eaLnBrk="0" fontAlgn="base" hangingPunct="0">
      <a:spcBef>
        <a:spcPct val="0"/>
      </a:spcBef>
      <a:spcAft>
        <a:spcPct val="0"/>
      </a:spcAft>
      <a:buClr>
        <a:srgbClr val="000000"/>
      </a:buClr>
      <a:buSzPct val="100000"/>
      <a:buFont typeface="Times New Roman" panose="02020603050405020304" pitchFamily="18" charset="0"/>
      <a:defRPr b="1" kern="1200">
        <a:solidFill>
          <a:schemeClr val="bg1"/>
        </a:solidFill>
        <a:latin typeface="Arial" panose="020B0604020202020204" pitchFamily="34" charset="0"/>
        <a:ea typeface="ＭＳ Ｐゴシック" panose="020B0600070205080204" pitchFamily="50" charset="-128"/>
        <a:cs typeface="+mn-cs"/>
      </a:defRPr>
    </a:lvl3pPr>
    <a:lvl4pPr marL="1600200" indent="-228600" algn="l" defTabSz="457200" rtl="0" eaLnBrk="0" fontAlgn="base" hangingPunct="0">
      <a:spcBef>
        <a:spcPct val="0"/>
      </a:spcBef>
      <a:spcAft>
        <a:spcPct val="0"/>
      </a:spcAft>
      <a:buClr>
        <a:srgbClr val="000000"/>
      </a:buClr>
      <a:buSzPct val="100000"/>
      <a:buFont typeface="Times New Roman" panose="02020603050405020304" pitchFamily="18" charset="0"/>
      <a:defRPr b="1" kern="1200">
        <a:solidFill>
          <a:schemeClr val="bg1"/>
        </a:solidFill>
        <a:latin typeface="Arial" panose="020B0604020202020204" pitchFamily="34" charset="0"/>
        <a:ea typeface="ＭＳ Ｐゴシック" panose="020B0600070205080204" pitchFamily="50" charset="-128"/>
        <a:cs typeface="+mn-cs"/>
      </a:defRPr>
    </a:lvl4pPr>
    <a:lvl5pPr marL="2057400" indent="-228600" algn="l" defTabSz="457200" rtl="0" eaLnBrk="0" fontAlgn="base" hangingPunct="0">
      <a:spcBef>
        <a:spcPct val="0"/>
      </a:spcBef>
      <a:spcAft>
        <a:spcPct val="0"/>
      </a:spcAft>
      <a:buClr>
        <a:srgbClr val="000000"/>
      </a:buClr>
      <a:buSzPct val="100000"/>
      <a:buFont typeface="Times New Roman" panose="02020603050405020304" pitchFamily="18" charset="0"/>
      <a:defRPr b="1" kern="1200">
        <a:solidFill>
          <a:schemeClr val="bg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b="1" kern="1200">
        <a:solidFill>
          <a:schemeClr val="bg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b="1" kern="1200">
        <a:solidFill>
          <a:schemeClr val="bg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b="1" kern="1200">
        <a:solidFill>
          <a:schemeClr val="bg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b="1" kern="1200">
        <a:solidFill>
          <a:schemeClr val="bg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00" userDrawn="1">
          <p15:clr>
            <a:srgbClr val="A4A3A4"/>
          </p15:clr>
        </p15:guide>
        <p15:guide id="2" pos="218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699"/>
    <a:srgbClr val="FFF2CC"/>
    <a:srgbClr val="C5E0B4"/>
    <a:srgbClr val="000000"/>
    <a:srgbClr val="FFFFFF"/>
    <a:srgbClr val="E2F0D9"/>
    <a:srgbClr val="A9D18E"/>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9" d="100"/>
          <a:sy n="59" d="100"/>
        </p:scale>
        <p:origin x="1500" y="52"/>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900"/>
        <p:guide pos="218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1" y="1"/>
            <a:ext cx="6807200" cy="9939338"/>
          </a:xfrm>
          <a:prstGeom prst="roundRect">
            <a:avLst>
              <a:gd name="adj" fmla="val 23"/>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208" tIns="46104" rIns="92208" bIns="46104" anchor="ctr"/>
          <a:lstStyle/>
          <a:p>
            <a:endParaRPr lang="ja-JP" altLang="en-US"/>
          </a:p>
        </p:txBody>
      </p:sp>
      <p:sp>
        <p:nvSpPr>
          <p:cNvPr id="3074" name="Text Box 2"/>
          <p:cNvSpPr txBox="1">
            <a:spLocks noChangeArrowheads="1"/>
          </p:cNvSpPr>
          <p:nvPr/>
        </p:nvSpPr>
        <p:spPr bwMode="auto">
          <a:xfrm>
            <a:off x="1" y="1"/>
            <a:ext cx="2950375" cy="497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208" tIns="46104" rIns="92208" bIns="46104" anchor="ctr"/>
          <a:lstStyle/>
          <a:p>
            <a:endParaRPr lang="ja-JP" altLang="en-US"/>
          </a:p>
        </p:txBody>
      </p:sp>
      <p:sp>
        <p:nvSpPr>
          <p:cNvPr id="3075" name="Text Box 3"/>
          <p:cNvSpPr txBox="1">
            <a:spLocks noChangeArrowheads="1"/>
          </p:cNvSpPr>
          <p:nvPr/>
        </p:nvSpPr>
        <p:spPr bwMode="auto">
          <a:xfrm>
            <a:off x="3856825" y="1"/>
            <a:ext cx="2948770" cy="497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208" tIns="46104" rIns="92208" bIns="46104" anchor="ctr"/>
          <a:lstStyle/>
          <a:p>
            <a:endParaRPr lang="ja-JP" altLang="en-US"/>
          </a:p>
        </p:txBody>
      </p:sp>
      <p:sp>
        <p:nvSpPr>
          <p:cNvPr id="3076" name="Rectangle 4"/>
          <p:cNvSpPr>
            <a:spLocks noGrp="1" noRot="1" noChangeAspect="1" noChangeArrowheads="1"/>
          </p:cNvSpPr>
          <p:nvPr>
            <p:ph type="sldImg"/>
          </p:nvPr>
        </p:nvSpPr>
        <p:spPr bwMode="auto">
          <a:xfrm>
            <a:off x="919163" y="744538"/>
            <a:ext cx="4968875" cy="3725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p:nvPr>
        </p:nvSpPr>
        <p:spPr bwMode="auto">
          <a:xfrm>
            <a:off x="680239" y="4720308"/>
            <a:ext cx="5445118" cy="4470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ja-JP" altLang="ja-JP"/>
          </a:p>
        </p:txBody>
      </p:sp>
      <p:sp>
        <p:nvSpPr>
          <p:cNvPr id="3078" name="Text Box 6"/>
          <p:cNvSpPr txBox="1">
            <a:spLocks noChangeArrowheads="1"/>
          </p:cNvSpPr>
          <p:nvPr/>
        </p:nvSpPr>
        <p:spPr bwMode="auto">
          <a:xfrm>
            <a:off x="1" y="9439015"/>
            <a:ext cx="2950375" cy="497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208" tIns="46104" rIns="92208" bIns="46104" anchor="ctr"/>
          <a:lstStyle/>
          <a:p>
            <a:endParaRPr lang="ja-JP" altLang="en-US"/>
          </a:p>
        </p:txBody>
      </p:sp>
      <p:sp>
        <p:nvSpPr>
          <p:cNvPr id="3079" name="Rectangle 7"/>
          <p:cNvSpPr>
            <a:spLocks noGrp="1" noChangeArrowheads="1"/>
          </p:cNvSpPr>
          <p:nvPr>
            <p:ph type="sldNum"/>
          </p:nvPr>
        </p:nvSpPr>
        <p:spPr bwMode="auto">
          <a:xfrm>
            <a:off x="3856825" y="9439015"/>
            <a:ext cx="2947167" cy="495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8" tIns="46104" rIns="92208" bIns="46104" numCol="1" anchor="b" anchorCtr="0" compatLnSpc="1">
            <a:prstTxWarp prst="textNoShape">
              <a:avLst/>
            </a:prstTxWarp>
          </a:bodyPr>
          <a:lstStyle>
            <a:lvl1pPr marL="217714" indent="-217714" algn="r" eaLnBrk="1" hangingPunct="1">
              <a:buSzPct val="45000"/>
              <a:buFont typeface="Wingdings" panose="05000000000000000000" pitchFamily="2" charset="2"/>
              <a:buNone/>
              <a:tabLst>
                <a:tab pos="461040" algn="l"/>
                <a:tab pos="922081" algn="l"/>
                <a:tab pos="1383121" algn="l"/>
                <a:tab pos="1844162" algn="l"/>
                <a:tab pos="2305202" algn="l"/>
                <a:tab pos="2766243" algn="l"/>
              </a:tabLst>
              <a:defRPr sz="1200">
                <a:solidFill>
                  <a:srgbClr val="000000"/>
                </a:solidFill>
                <a:latin typeface="Times New Roman" panose="02020603050405020304" pitchFamily="18" charset="0"/>
                <a:cs typeface="DejaVu Sans" charset="0"/>
              </a:defRPr>
            </a:lvl1pPr>
          </a:lstStyle>
          <a:p>
            <a:fld id="{DF25BC83-BF5D-4C76-B3AD-9F4CA479BE95}" type="slidenum">
              <a:rPr lang="en-US" altLang="ja-JP"/>
              <a:pPr/>
              <a:t>‹#›</a:t>
            </a:fld>
            <a:endParaRPr lang="en-US" altLang="ja-JP"/>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628650" y="6356353"/>
            <a:ext cx="2057400" cy="365125"/>
          </a:xfrm>
          <a:prstGeom prst="rect">
            <a:avLst/>
          </a:prstGeom>
        </p:spPr>
        <p:txBody>
          <a:bodyPr/>
          <a:lstStyle/>
          <a:p>
            <a:fld id="{150CAE01-E9FF-4961-8F72-923F55E18C43}" type="datetimeFigureOut">
              <a:rPr kumimoji="1" lang="ja-JP" altLang="en-US" smtClean="0"/>
              <a:t>2025/12/16</a:t>
            </a:fld>
            <a:endParaRPr kumimoji="1" lang="ja-JP" altLang="en-US"/>
          </a:p>
        </p:txBody>
      </p:sp>
      <p:sp>
        <p:nvSpPr>
          <p:cNvPr id="3" name="フッター プレースホルダー 2"/>
          <p:cNvSpPr>
            <a:spLocks noGrp="1"/>
          </p:cNvSpPr>
          <p:nvPr>
            <p:ph type="ftr" sz="quarter" idx="11"/>
          </p:nvPr>
        </p:nvSpPr>
        <p:spPr>
          <a:xfrm>
            <a:off x="3028950" y="6356353"/>
            <a:ext cx="3086100" cy="365125"/>
          </a:xfrm>
          <a:prstGeom prst="rect">
            <a:avLst/>
          </a:prstGeom>
        </p:spPr>
        <p:txBody>
          <a:bodyPr/>
          <a:lstStyle/>
          <a:p>
            <a:endParaRPr kumimoji="1" lang="ja-JP" altLang="en-US"/>
          </a:p>
        </p:txBody>
      </p:sp>
      <p:sp>
        <p:nvSpPr>
          <p:cNvPr id="4" name="スライド番号プレースホルダー 3"/>
          <p:cNvSpPr>
            <a:spLocks noGrp="1"/>
          </p:cNvSpPr>
          <p:nvPr>
            <p:ph type="sldNum" sz="quarter" idx="12"/>
          </p:nvPr>
        </p:nvSpPr>
        <p:spPr>
          <a:xfrm>
            <a:off x="6457950" y="6356353"/>
            <a:ext cx="2057400" cy="365125"/>
          </a:xfrm>
          <a:prstGeom prst="rect">
            <a:avLst/>
          </a:prstGeom>
        </p:spPr>
        <p:txBody>
          <a:bodyPr/>
          <a:lstStyle/>
          <a:p>
            <a:fld id="{FD4B17E3-701D-46F2-9DD7-46F0B7F5F320}" type="slidenum">
              <a:rPr lang="en-US" altLang="ja-JP" smtClean="0"/>
              <a:pPr/>
              <a:t>‹#›</a:t>
            </a:fld>
            <a:endParaRPr lang="en-US" altLang="ja-JP"/>
          </a:p>
        </p:txBody>
      </p:sp>
    </p:spTree>
    <p:extLst>
      <p:ext uri="{BB962C8B-B14F-4D97-AF65-F5344CB8AC3E}">
        <p14:creationId xmlns:p14="http://schemas.microsoft.com/office/powerpoint/2010/main" val="2773981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6" name="フッター プレースホルダー 5"/>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2634864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6" name="フッター プレースホルダー 5"/>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209632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1825625"/>
            <a:ext cx="78867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5" name="フッター プレースホルダー 4"/>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4252578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a:prstGeom prst="rect">
            <a:avLst/>
          </a:prstGeo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5" name="フッター プレースホルダー 4"/>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2565893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628650" y="6356350"/>
            <a:ext cx="2057400" cy="365125"/>
          </a:xfrm>
          <a:prstGeom prst="rect">
            <a:avLst/>
          </a:prstGeom>
        </p:spPr>
        <p:txBody>
          <a:bodyPr/>
          <a:lstStyle/>
          <a:p>
            <a:fld id="{951A6B3F-7CD5-4B46-8447-7B2325171EA1}" type="datetimeFigureOut">
              <a:rPr kumimoji="1" lang="ja-JP" altLang="en-US" smtClean="0"/>
              <a:t>2025/12/16</a:t>
            </a:fld>
            <a:endParaRPr kumimoji="1" lang="ja-JP" altLang="en-US"/>
          </a:p>
        </p:txBody>
      </p:sp>
      <p:sp>
        <p:nvSpPr>
          <p:cNvPr id="3" name="フッター プレースホルダー 2"/>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3A6B104-ADD8-4E36-BBE7-C4E778DE4259}" type="slidenum">
              <a:rPr kumimoji="1" lang="ja-JP" altLang="en-US" smtClean="0"/>
              <a:t>‹#›</a:t>
            </a:fld>
            <a:endParaRPr kumimoji="1" lang="ja-JP" altLang="en-US"/>
          </a:p>
        </p:txBody>
      </p:sp>
    </p:spTree>
    <p:extLst>
      <p:ext uri="{BB962C8B-B14F-4D97-AF65-F5344CB8AC3E}">
        <p14:creationId xmlns:p14="http://schemas.microsoft.com/office/powerpoint/2010/main" val="114931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a:prstGeom prst="rect">
            <a:avLst/>
          </a:prstGeo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5" name="フッター プレースホルダー 4"/>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452564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p:cNvSpPr>
            <a:spLocks noGrp="1"/>
          </p:cNvSpPr>
          <p:nvPr>
            <p:ph idx="1"/>
          </p:nvPr>
        </p:nvSpPr>
        <p:spPr>
          <a:xfrm>
            <a:off x="628650" y="1825625"/>
            <a:ext cx="78867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5" name="フッター プレースホルダー 4"/>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3562489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5" name="フッター プレースホルダー 4"/>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3831563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6" name="フッター プレースホルダー 5"/>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2893602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a:prstGeom prst="rect">
            <a:avLst/>
          </a:prstGeo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8" name="フッター プレースホルダー 7"/>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2528196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4" name="フッター プレースホルダー 3"/>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5" name="スライド番号プレースホルダー 4"/>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1568108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628650" y="6356350"/>
            <a:ext cx="2057400" cy="365125"/>
          </a:xfrm>
          <a:prstGeom prst="rect">
            <a:avLst/>
          </a:prstGeom>
        </p:spPr>
        <p:txBody>
          <a:bodyPr/>
          <a:lstStyle/>
          <a:p>
            <a:fld id="{FEE9B9E9-3968-462F-83AA-6372CF57393E}" type="datetimeFigureOut">
              <a:rPr kumimoji="1" lang="ja-JP" altLang="en-US" smtClean="0"/>
              <a:t>2025/12/16</a:t>
            </a:fld>
            <a:endParaRPr kumimoji="1" lang="ja-JP" altLang="en-US"/>
          </a:p>
        </p:txBody>
      </p:sp>
      <p:sp>
        <p:nvSpPr>
          <p:cNvPr id="3" name="フッター プレースホルダー 2"/>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4" name="スライド番号プレースホルダー 3"/>
          <p:cNvSpPr>
            <a:spLocks noGrp="1"/>
          </p:cNvSpPr>
          <p:nvPr>
            <p:ph type="sldNum" sz="quarter" idx="12"/>
          </p:nvPr>
        </p:nvSpPr>
        <p:spPr>
          <a:xfrm>
            <a:off x="6457950" y="6356350"/>
            <a:ext cx="2057400" cy="365125"/>
          </a:xfrm>
          <a:prstGeom prst="rect">
            <a:avLst/>
          </a:prstGeom>
        </p:spPr>
        <p:txBody>
          <a:bodyPr/>
          <a:lstStyle/>
          <a:p>
            <a:fld id="{4CBF3076-9810-4344-B8E8-1A053944C7A3}" type="slidenum">
              <a:rPr kumimoji="1" lang="ja-JP" altLang="en-US" smtClean="0"/>
              <a:t>‹#›</a:t>
            </a:fld>
            <a:endParaRPr kumimoji="1" lang="ja-JP" altLang="en-US"/>
          </a:p>
        </p:txBody>
      </p:sp>
    </p:spTree>
    <p:extLst>
      <p:ext uri="{BB962C8B-B14F-4D97-AF65-F5344CB8AC3E}">
        <p14:creationId xmlns:p14="http://schemas.microsoft.com/office/powerpoint/2010/main" val="40455615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図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610" y="0"/>
            <a:ext cx="9177220" cy="6858000"/>
          </a:xfrm>
          <a:prstGeom prst="rect">
            <a:avLst/>
          </a:prstGeom>
        </p:spPr>
      </p:pic>
    </p:spTree>
    <p:extLst>
      <p:ext uri="{BB962C8B-B14F-4D97-AF65-F5344CB8AC3E}">
        <p14:creationId xmlns:p14="http://schemas.microsoft.com/office/powerpoint/2010/main" val="3710126186"/>
      </p:ext>
    </p:extLst>
  </p:cSld>
  <p:clrMap bg1="lt1" tx1="dk1" bg2="lt2" tx2="dk2" accent1="accent1" accent2="accent2" accent3="accent3" accent4="accent4" accent5="accent5" accent6="accent6" hlink="hlink" folHlink="folHlink"/>
  <p:sldLayoutIdLst>
    <p:sldLayoutId id="2147483693" r:id="rId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4"/>
          </p:nvPr>
        </p:nvSpPr>
        <p:spPr>
          <a:xfrm>
            <a:off x="6876256"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6B104-ADD8-4E36-BBE7-C4E778DE4259}" type="slidenum">
              <a:rPr kumimoji="1" lang="ja-JP" altLang="en-US" smtClean="0"/>
              <a:t>‹#›</a:t>
            </a:fld>
            <a:endParaRPr kumimoji="1" lang="ja-JP" altLang="en-US"/>
          </a:p>
        </p:txBody>
      </p:sp>
      <p:pic>
        <p:nvPicPr>
          <p:cNvPr id="2" name="図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61507"/>
          </a:xfrm>
          <a:prstGeom prst="rect">
            <a:avLst/>
          </a:prstGeom>
        </p:spPr>
      </p:pic>
    </p:spTree>
    <p:extLst>
      <p:ext uri="{BB962C8B-B14F-4D97-AF65-F5344CB8AC3E}">
        <p14:creationId xmlns:p14="http://schemas.microsoft.com/office/powerpoint/2010/main" val="678112203"/>
      </p:ext>
    </p:extLst>
  </p:cSld>
  <p:clrMap bg1="lt1" tx1="dk1" bg2="lt2" tx2="dk2" accent1="accent1" accent2="accent2" accent3="accent3" accent4="accent4" accent5="accent5" accent6="accent6" hlink="hlink" folHlink="folHlink"/>
  <p:sldLayoutIdLst>
    <p:sldLayoutId id="2147483705" r:id="rId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20636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noChangeArrowheads="1"/>
          </p:cNvSpPr>
          <p:nvPr/>
        </p:nvSpPr>
        <p:spPr bwMode="gray">
          <a:xfrm>
            <a:off x="1135789" y="1732664"/>
            <a:ext cx="7804832" cy="1478275"/>
          </a:xfrm>
          <a:prstGeom prst="rect">
            <a:avLst/>
          </a:prstGeom>
          <a:ln/>
        </p:spPr>
        <p:txBody>
          <a:bodyPr lIns="91440" tIns="45720" rIns="91440" bIns="45720" anchor="ctr">
            <a:no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pPr fontAlgn="auto">
              <a:lnSpc>
                <a:spcPct val="100000"/>
              </a:lnSpc>
              <a:spcAft>
                <a:spcPts val="0"/>
              </a:spcAft>
              <a:buClrTx/>
              <a:buSzTx/>
              <a:buFont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ja-JP" altLang="en-US" sz="3600" dirty="0">
                <a:solidFill>
                  <a:srgbClr val="FFFFFF"/>
                </a:solidFill>
                <a:effectLst>
                  <a:glow rad="38100">
                    <a:schemeClr val="accent6">
                      <a:lumMod val="50000"/>
                    </a:schemeClr>
                  </a:glow>
                </a:effectLst>
                <a:latin typeface="メイリオ" panose="020B0604030504040204" pitchFamily="50" charset="-128"/>
                <a:ea typeface="メイリオ" panose="020B0604030504040204" pitchFamily="50" charset="-128"/>
              </a:rPr>
              <a:t>（仮称）ときわ台駅周辺地区及び上板橋駅北口周辺地区まちづくり基本計画策定業務委託</a:t>
            </a:r>
            <a:r>
              <a:rPr lang="ja-JP" altLang="ja-JP" sz="3600" dirty="0">
                <a:solidFill>
                  <a:srgbClr val="FFFFFF"/>
                </a:solidFill>
                <a:effectLst>
                  <a:glow rad="38100">
                    <a:schemeClr val="accent6">
                      <a:lumMod val="50000"/>
                    </a:schemeClr>
                  </a:glow>
                </a:effectLst>
                <a:latin typeface="メイリオ" panose="020B0604030504040204" pitchFamily="50" charset="-128"/>
                <a:ea typeface="メイリオ" panose="020B0604030504040204" pitchFamily="50" charset="-128"/>
              </a:rPr>
              <a:t>企画提案書</a:t>
            </a:r>
            <a:endParaRPr lang="en-US" altLang="ja-JP" sz="3600" dirty="0">
              <a:solidFill>
                <a:srgbClr val="FFFFFF"/>
              </a:solidFill>
              <a:effectLst>
                <a:glow rad="38100">
                  <a:schemeClr val="accent6">
                    <a:lumMod val="50000"/>
                  </a:schemeClr>
                </a:glow>
              </a:effectLst>
              <a:latin typeface="メイリオ" panose="020B0604030504040204" pitchFamily="50" charset="-128"/>
              <a:ea typeface="メイリオ" panose="020B0604030504040204" pitchFamily="50" charset="-128"/>
            </a:endParaRPr>
          </a:p>
        </p:txBody>
      </p:sp>
      <p:sp>
        <p:nvSpPr>
          <p:cNvPr id="3" name="Rectangle 3"/>
          <p:cNvSpPr>
            <a:spLocks noChangeArrowheads="1"/>
          </p:cNvSpPr>
          <p:nvPr/>
        </p:nvSpPr>
        <p:spPr bwMode="gray">
          <a:xfrm>
            <a:off x="5038205" y="6165304"/>
            <a:ext cx="3709194" cy="575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eaLnBrk="1" hangingPunct="1">
              <a:buClrTx/>
              <a:buSzPct val="75000"/>
              <a:buFontTx/>
              <a:buNone/>
            </a:pPr>
            <a:r>
              <a:rPr lang="en-US" altLang="ja-JP" sz="1200" b="0" dirty="0">
                <a:solidFill>
                  <a:srgbClr val="C00000"/>
                </a:solidFill>
                <a:latin typeface="メイリオ" panose="020B0604030504040204" pitchFamily="50" charset="-128"/>
                <a:ea typeface="メイリオ" panose="020B0604030504040204" pitchFamily="50" charset="-128"/>
              </a:rPr>
              <a:t>【</a:t>
            </a:r>
            <a:r>
              <a:rPr lang="ja-JP" altLang="ja-JP" sz="1200" b="0" dirty="0">
                <a:solidFill>
                  <a:srgbClr val="C00000"/>
                </a:solidFill>
                <a:latin typeface="メイリオ" panose="020B0604030504040204" pitchFamily="50" charset="-128"/>
                <a:ea typeface="メイリオ" panose="020B0604030504040204" pitchFamily="50" charset="-128"/>
              </a:rPr>
              <a:t>留意事項</a:t>
            </a:r>
            <a:r>
              <a:rPr lang="en-US" altLang="ja-JP" sz="1200" b="0" dirty="0">
                <a:solidFill>
                  <a:srgbClr val="C00000"/>
                </a:solidFill>
                <a:latin typeface="メイリオ" panose="020B0604030504040204" pitchFamily="50" charset="-128"/>
                <a:ea typeface="メイリオ" panose="020B0604030504040204" pitchFamily="50" charset="-128"/>
              </a:rPr>
              <a:t>】</a:t>
            </a:r>
          </a:p>
          <a:p>
            <a:pPr eaLnBrk="1" hangingPunct="1">
              <a:buClrTx/>
              <a:buSzPct val="75000"/>
              <a:buFontTx/>
              <a:buNone/>
            </a:pPr>
            <a:r>
              <a:rPr lang="ja-JP" altLang="ja-JP" sz="1200" b="0" dirty="0">
                <a:solidFill>
                  <a:srgbClr val="C00000"/>
                </a:solidFill>
                <a:latin typeface="メイリオ" panose="020B0604030504040204" pitchFamily="50" charset="-128"/>
                <a:ea typeface="メイリオ" panose="020B0604030504040204" pitchFamily="50" charset="-128"/>
              </a:rPr>
              <a:t>・提案書（副本）に社名・ロゴ等を記載しないこと。</a:t>
            </a:r>
          </a:p>
        </p:txBody>
      </p:sp>
      <p:sp>
        <p:nvSpPr>
          <p:cNvPr id="4" name="Rectangle 4"/>
          <p:cNvSpPr>
            <a:spLocks noChangeArrowheads="1"/>
          </p:cNvSpPr>
          <p:nvPr/>
        </p:nvSpPr>
        <p:spPr bwMode="gray">
          <a:xfrm>
            <a:off x="7020272" y="692696"/>
            <a:ext cx="2123728" cy="770000"/>
          </a:xfrm>
          <a:prstGeom prst="rect">
            <a:avLst/>
          </a:prstGeom>
          <a:solidFill>
            <a:schemeClr val="accent6">
              <a:lumMod val="50000"/>
            </a:schemeClr>
          </a:solidFill>
          <a:ln w="6350" cap="sq">
            <a:noFill/>
            <a:miter lim="800000"/>
            <a:headEnd/>
            <a:tailEnd/>
          </a:ln>
          <a:effectLst/>
        </p:spPr>
        <p:txBody>
          <a:bodyPr wrap="none" anchor="ctr"/>
          <a:lstStyle/>
          <a:p>
            <a:endParaRPr lang="ja-JP" altLang="en-US"/>
          </a:p>
        </p:txBody>
      </p:sp>
      <p:sp>
        <p:nvSpPr>
          <p:cNvPr id="5" name="Text Box 5"/>
          <p:cNvSpPr txBox="1">
            <a:spLocks noChangeArrowheads="1"/>
          </p:cNvSpPr>
          <p:nvPr/>
        </p:nvSpPr>
        <p:spPr bwMode="gray">
          <a:xfrm>
            <a:off x="7812360" y="260650"/>
            <a:ext cx="108000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o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algn="r" eaLnBrk="1" hangingPunct="1">
              <a:buClrTx/>
              <a:buSzPct val="75000"/>
              <a:buFontTx/>
              <a:buNone/>
            </a:pPr>
            <a:r>
              <a:rPr lang="en-US" altLang="ja-JP" sz="1400" dirty="0">
                <a:latin typeface="メイリオ" panose="020B0604030504040204" pitchFamily="50" charset="-128"/>
                <a:ea typeface="メイリオ" panose="020B0604030504040204" pitchFamily="50" charset="-128"/>
              </a:rPr>
              <a:t>【</a:t>
            </a:r>
            <a:r>
              <a:rPr lang="ja-JP" altLang="ja-JP" sz="1400" dirty="0">
                <a:latin typeface="メイリオ" panose="020B0604030504040204" pitchFamily="50" charset="-128"/>
                <a:ea typeface="メイリオ" panose="020B0604030504040204" pitchFamily="50" charset="-128"/>
              </a:rPr>
              <a:t>様式２</a:t>
            </a:r>
            <a:r>
              <a:rPr lang="en-US" altLang="ja-JP" sz="1400" dirty="0">
                <a:latin typeface="メイリオ" panose="020B0604030504040204" pitchFamily="50" charset="-128"/>
                <a:ea typeface="メイリオ" panose="020B0604030504040204" pitchFamily="50" charset="-128"/>
              </a:rPr>
              <a:t>】</a:t>
            </a:r>
            <a:endParaRPr lang="ja-JP" altLang="ja-JP" sz="1400" dirty="0">
              <a:latin typeface="メイリオ" panose="020B0604030504040204" pitchFamily="50" charset="-128"/>
              <a:ea typeface="メイリオ" panose="020B0604030504040204" pitchFamily="50" charset="-128"/>
            </a:endParaRPr>
          </a:p>
        </p:txBody>
      </p:sp>
      <p:sp>
        <p:nvSpPr>
          <p:cNvPr id="6" name="Text Box 6"/>
          <p:cNvSpPr txBox="1">
            <a:spLocks noChangeArrowheads="1"/>
          </p:cNvSpPr>
          <p:nvPr/>
        </p:nvSpPr>
        <p:spPr bwMode="gray">
          <a:xfrm>
            <a:off x="7308304" y="808078"/>
            <a:ext cx="1295077" cy="6546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no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algn="ctr" eaLnBrk="1" hangingPunct="1">
              <a:buClrTx/>
              <a:buSzPct val="75000"/>
              <a:buFontTx/>
              <a:buNone/>
            </a:pPr>
            <a:r>
              <a:rPr lang="ja-JP" altLang="en-US" sz="3600" dirty="0">
                <a:solidFill>
                  <a:srgbClr val="FFFFFF"/>
                </a:solidFill>
                <a:effectLst>
                  <a:glow rad="38100">
                    <a:schemeClr val="accent6">
                      <a:lumMod val="75000"/>
                    </a:schemeClr>
                  </a:glow>
                </a:effectLst>
                <a:latin typeface="メイリオ" panose="020B0604030504040204" pitchFamily="50" charset="-128"/>
                <a:ea typeface="メイリオ" panose="020B0604030504040204" pitchFamily="50" charset="-128"/>
              </a:rPr>
              <a:t> ○ 者</a:t>
            </a:r>
            <a:endParaRPr lang="ja-JP" altLang="ja-JP" sz="3600" dirty="0">
              <a:solidFill>
                <a:srgbClr val="FFFFFF"/>
              </a:solidFill>
              <a:effectLst>
                <a:glow rad="38100">
                  <a:schemeClr val="accent6">
                    <a:lumMod val="75000"/>
                  </a:schemeClr>
                </a:glow>
              </a:effectLst>
              <a:latin typeface="メイリオ" panose="020B0604030504040204" pitchFamily="50" charset="-128"/>
              <a:ea typeface="メイリオ" panose="020B0604030504040204" pitchFamily="50" charset="-128"/>
            </a:endParaRPr>
          </a:p>
        </p:txBody>
      </p:sp>
      <p:sp>
        <p:nvSpPr>
          <p:cNvPr id="7" name="Rectangle 3"/>
          <p:cNvSpPr>
            <a:spLocks noChangeArrowheads="1"/>
          </p:cNvSpPr>
          <p:nvPr/>
        </p:nvSpPr>
        <p:spPr bwMode="gray">
          <a:xfrm>
            <a:off x="6948264" y="3109846"/>
            <a:ext cx="2195736" cy="381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eaLnBrk="1" hangingPunct="1">
              <a:buClrTx/>
              <a:buSzPct val="75000"/>
              <a:buFontTx/>
              <a:buNone/>
            </a:pPr>
            <a:r>
              <a:rPr lang="ja-JP" altLang="en-US" sz="1200" dirty="0">
                <a:solidFill>
                  <a:schemeClr val="bg1"/>
                </a:solidFill>
                <a:latin typeface="メイリオ" panose="020B0604030504040204" pitchFamily="50" charset="-128"/>
                <a:ea typeface="メイリオ" panose="020B0604030504040204" pitchFamily="50" charset="-128"/>
              </a:rPr>
              <a:t>提出日：令和　年　月　日</a:t>
            </a:r>
            <a:endParaRPr lang="ja-JP" altLang="ja-JP" sz="1200" dirty="0">
              <a:solidFill>
                <a:schemeClr val="bg1"/>
              </a:solidFill>
              <a:latin typeface="メイリオ" panose="020B0604030504040204" pitchFamily="50" charset="-128"/>
              <a:ea typeface="メイリオ" panose="020B0604030504040204" pitchFamily="50" charset="-128"/>
            </a:endParaRPr>
          </a:p>
        </p:txBody>
      </p:sp>
      <p:sp>
        <p:nvSpPr>
          <p:cNvPr id="8" name="Rectangle 3"/>
          <p:cNvSpPr>
            <a:spLocks noChangeArrowheads="1"/>
          </p:cNvSpPr>
          <p:nvPr/>
        </p:nvSpPr>
        <p:spPr bwMode="gray">
          <a:xfrm>
            <a:off x="5038205" y="4581128"/>
            <a:ext cx="3709194" cy="1511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t"/>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eaLnBrk="1" hangingPunct="1">
              <a:buClrTx/>
              <a:buSzPct val="75000"/>
              <a:buFontTx/>
              <a:buNone/>
            </a:pPr>
            <a:r>
              <a:rPr lang="ja-JP" altLang="en-US" sz="1600" dirty="0">
                <a:solidFill>
                  <a:schemeClr val="tx1">
                    <a:lumMod val="85000"/>
                    <a:lumOff val="15000"/>
                  </a:schemeClr>
                </a:solidFill>
                <a:latin typeface="メイリオ" panose="020B0604030504040204" pitchFamily="50" charset="-128"/>
                <a:ea typeface="メイリオ" panose="020B0604030504040204" pitchFamily="50" charset="-128"/>
              </a:rPr>
              <a:t>企画提案者</a:t>
            </a:r>
            <a:r>
              <a:rPr lang="ja-JP" altLang="en-US" sz="1600" b="0" dirty="0">
                <a:solidFill>
                  <a:schemeClr val="tx1">
                    <a:lumMod val="85000"/>
                    <a:lumOff val="15000"/>
                  </a:schemeClr>
                </a:solidFill>
                <a:latin typeface="メイリオ" panose="020B0604030504040204" pitchFamily="50" charset="-128"/>
                <a:ea typeface="メイリオ" panose="020B0604030504040204" pitchFamily="50" charset="-128"/>
              </a:rPr>
              <a:t>（正本のみ）</a:t>
            </a:r>
            <a:endParaRPr lang="en-US" altLang="ja-JP" sz="1600" b="0" dirty="0">
              <a:solidFill>
                <a:schemeClr val="tx1">
                  <a:lumMod val="85000"/>
                  <a:lumOff val="15000"/>
                </a:schemeClr>
              </a:solidFill>
              <a:latin typeface="メイリオ" panose="020B0604030504040204" pitchFamily="50" charset="-128"/>
              <a:ea typeface="メイリオ" panose="020B0604030504040204" pitchFamily="50" charset="-128"/>
            </a:endParaRPr>
          </a:p>
          <a:p>
            <a:pPr eaLnBrk="1" hangingPunct="1">
              <a:buClrTx/>
              <a:buSzPct val="75000"/>
              <a:buFontTx/>
              <a:buNone/>
            </a:pPr>
            <a:r>
              <a:rPr lang="ja-JP" altLang="en-US" sz="1600" b="0" dirty="0">
                <a:solidFill>
                  <a:schemeClr val="tx1">
                    <a:lumMod val="85000"/>
                    <a:lumOff val="15000"/>
                  </a:schemeClr>
                </a:solidFill>
                <a:latin typeface="メイリオ" panose="020B0604030504040204" pitchFamily="50" charset="-128"/>
                <a:ea typeface="メイリオ" panose="020B0604030504040204" pitchFamily="50" charset="-128"/>
              </a:rPr>
              <a:t>●●</a:t>
            </a:r>
            <a:endParaRPr lang="ja-JP" altLang="ja-JP" sz="1600" b="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3596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gray">
          <a:xfrm>
            <a:off x="457200" y="476672"/>
            <a:ext cx="8229600" cy="387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rgbClr val="000000"/>
                </a:solidFill>
                <a:latin typeface="Arial" panose="020B0604020202020204" pitchFamily="34" charset="0"/>
                <a:ea typeface="ＭＳ Ｐゴシック" panose="020B0600070205080204" pitchFamily="50" charset="-128"/>
              </a:defRPr>
            </a:lvl9pPr>
          </a:lstStyle>
          <a:p>
            <a:pPr eaLnBrk="1" hangingPunct="1">
              <a:buClrTx/>
              <a:buFontTx/>
              <a:buNone/>
            </a:pPr>
            <a:r>
              <a:rPr lang="ja-JP" altLang="ja-JP" sz="2400" dirty="0">
                <a:solidFill>
                  <a:schemeClr val="tx1">
                    <a:lumMod val="85000"/>
                    <a:lumOff val="15000"/>
                  </a:schemeClr>
                </a:solidFill>
                <a:latin typeface="メイリオ" panose="020B0604030504040204" pitchFamily="50" charset="-128"/>
                <a:ea typeface="メイリオ" panose="020B0604030504040204" pitchFamily="50" charset="-128"/>
              </a:rPr>
              <a:t>目次</a:t>
            </a:r>
          </a:p>
        </p:txBody>
      </p:sp>
      <p:sp>
        <p:nvSpPr>
          <p:cNvPr id="3" name="Text Box 4"/>
          <p:cNvSpPr txBox="1">
            <a:spLocks noChangeArrowheads="1"/>
          </p:cNvSpPr>
          <p:nvPr/>
        </p:nvSpPr>
        <p:spPr bwMode="gray">
          <a:xfrm>
            <a:off x="395288" y="1007045"/>
            <a:ext cx="8362950" cy="540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b="1">
                <a:solidFill>
                  <a:srgbClr val="000000"/>
                </a:solidFill>
                <a:latin typeface="Arial" panose="020B0604020202020204" pitchFamily="34" charset="0"/>
                <a:ea typeface="ＭＳ Ｐゴシック" panose="020B0600070205080204" pitchFamily="50" charset="-128"/>
              </a:defRPr>
            </a:lvl9pPr>
          </a:lstStyle>
          <a:p>
            <a:pPr eaLnBrk="1" hangingPunct="1">
              <a:lnSpc>
                <a:spcPct val="90000"/>
              </a:lnSpc>
              <a:spcBef>
                <a:spcPts val="150"/>
              </a:spcBef>
              <a:buClrTx/>
              <a:buSzPct val="75000"/>
            </a:pPr>
            <a:r>
              <a:rPr lang="ja-JP" altLang="ja-JP" sz="1200" dirty="0">
                <a:solidFill>
                  <a:schemeClr val="tx1">
                    <a:lumMod val="85000"/>
                    <a:lumOff val="15000"/>
                  </a:schemeClr>
                </a:solidFill>
                <a:latin typeface="ＭＳ Ｐ明朝" panose="02020600040205080304" pitchFamily="18" charset="-128"/>
                <a:ea typeface="ＭＳ Ｐ明朝" panose="02020600040205080304" pitchFamily="18" charset="-128"/>
              </a:rPr>
              <a:t>　</a:t>
            </a:r>
            <a:r>
              <a:rPr lang="ja-JP" altLang="ja-JP" sz="1200" dirty="0">
                <a:solidFill>
                  <a:schemeClr val="tx1">
                    <a:lumMod val="85000"/>
                    <a:lumOff val="15000"/>
                  </a:schemeClr>
                </a:solidFill>
                <a:latin typeface="メイリオ" panose="020B0604030504040204" pitchFamily="50" charset="-128"/>
                <a:ea typeface="メイリオ" panose="020B0604030504040204" pitchFamily="50" charset="-128"/>
              </a:rPr>
              <a:t>あいうえ</a:t>
            </a:r>
            <a:r>
              <a:rPr lang="ja-JP" altLang="ja-JP" sz="1200" dirty="0" err="1">
                <a:solidFill>
                  <a:schemeClr val="tx1">
                    <a:lumMod val="85000"/>
                    <a:lumOff val="15000"/>
                  </a:schemeClr>
                </a:solidFill>
                <a:latin typeface="メイリオ" panose="020B0604030504040204" pitchFamily="50" charset="-128"/>
                <a:ea typeface="メイリオ" panose="020B0604030504040204" pitchFamily="50" charset="-128"/>
              </a:rPr>
              <a:t>お・・</a:t>
            </a:r>
            <a:r>
              <a:rPr lang="ja-JP" altLang="ja-JP" sz="1200" dirty="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85000"/>
                    <a:lumOff val="15000"/>
                  </a:schemeClr>
                </a:solidFill>
                <a:latin typeface="メイリオ" panose="020B0604030504040204" pitchFamily="50" charset="-128"/>
                <a:ea typeface="メイリオ" panose="020B0604030504040204" pitchFamily="50" charset="-128"/>
              </a:rPr>
              <a:t>1</a:t>
            </a:r>
            <a:r>
              <a:rPr lang="ja-JP" altLang="en-US" sz="1200" dirty="0">
                <a:solidFill>
                  <a:schemeClr val="tx1">
                    <a:lumMod val="85000"/>
                    <a:lumOff val="15000"/>
                  </a:schemeClr>
                </a:solidFill>
                <a:latin typeface="メイリオ" panose="020B0604030504040204" pitchFamily="50" charset="-128"/>
                <a:ea typeface="メイリオ" panose="020B0604030504040204" pitchFamily="50" charset="-128"/>
              </a:rPr>
              <a:t>２</a:t>
            </a:r>
            <a:r>
              <a:rPr lang="ja-JP" altLang="ja-JP" sz="1200" dirty="0">
                <a:solidFill>
                  <a:schemeClr val="tx1">
                    <a:lumMod val="85000"/>
                    <a:lumOff val="15000"/>
                  </a:schemeClr>
                </a:solidFill>
                <a:latin typeface="メイリオ" panose="020B0604030504040204" pitchFamily="50" charset="-128"/>
                <a:ea typeface="メイリオ" panose="020B0604030504040204" pitchFamily="50" charset="-128"/>
              </a:rPr>
              <a:t>ポイント</a:t>
            </a:r>
          </a:p>
        </p:txBody>
      </p:sp>
      <p:cxnSp>
        <p:nvCxnSpPr>
          <p:cNvPr id="4" name="直線コネクタ 3"/>
          <p:cNvCxnSpPr/>
          <p:nvPr/>
        </p:nvCxnSpPr>
        <p:spPr bwMode="gray">
          <a:xfrm>
            <a:off x="347696" y="863697"/>
            <a:ext cx="84600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8089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r>
              <a:rPr kumimoji="1" lang="ja-JP" altLang="en-US" dirty="0"/>
              <a:t>１</a:t>
            </a:r>
          </a:p>
        </p:txBody>
      </p:sp>
    </p:spTree>
    <p:extLst>
      <p:ext uri="{BB962C8B-B14F-4D97-AF65-F5344CB8AC3E}">
        <p14:creationId xmlns:p14="http://schemas.microsoft.com/office/powerpoint/2010/main" val="4019341355"/>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11070</TotalTime>
  <Words>73</Words>
  <Application>Microsoft Office PowerPoint</Application>
  <PresentationFormat>画面に合わせる (4:3)</PresentationFormat>
  <Paragraphs>11</Paragraphs>
  <Slides>3</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3</vt:i4>
      </vt:variant>
    </vt:vector>
  </HeadingPairs>
  <TitlesOfParts>
    <vt:vector size="11" baseType="lpstr">
      <vt:lpstr>ＭＳ Ｐ明朝</vt:lpstr>
      <vt:lpstr>メイリオ</vt:lpstr>
      <vt:lpstr>Arial</vt:lpstr>
      <vt:lpstr>Times New Roman</vt:lpstr>
      <vt:lpstr>Wingdings</vt:lpstr>
      <vt:lpstr>1_Office テーマ</vt:lpstr>
      <vt:lpstr>デザインの設定</vt:lpstr>
      <vt:lpstr>1_デザインの設定</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板橋区気象観測システム 賃貸借事業提案書 ー 詳細版 ー</dc:title>
  <dc:subject/>
  <dc:creator>東京都板橋区役所</dc:creator>
  <cp:keywords/>
  <dc:description/>
  <cp:lastModifiedBy>海野 翔吾</cp:lastModifiedBy>
  <cp:revision>108</cp:revision>
  <cp:lastPrinted>2023-12-14T11:05:07Z</cp:lastPrinted>
  <dcterms:created xsi:type="dcterms:W3CDTF">2009-02-02T12:00:28Z</dcterms:created>
  <dcterms:modified xsi:type="dcterms:W3CDTF">2025-12-16T02:01:13Z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カテゴリ">
    <vt:lpwstr>全体</vt:lpwstr>
  </property>
  <property fmtid="{D5CDD505-2E9C-101B-9397-08002B2CF9AE}" pid="3" name="有効期限">
    <vt:lpwstr/>
  </property>
  <property fmtid="{D5CDD505-2E9C-101B-9397-08002B2CF9AE}" pid="4" name="重要度">
    <vt:lpwstr>中</vt:lpwstr>
  </property>
</Properties>
</file>