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>
        <p:scale>
          <a:sx n="50" d="100"/>
          <a:sy n="50" d="100"/>
        </p:scale>
        <p:origin x="139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57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3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5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98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50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50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58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18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9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92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9A592-D6EF-43DB-9753-99584B8D5332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07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ty.itabashi.tokyo.jp/bunka/monodukuri/1045005/index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4D2443-2A49-A0D1-6343-3BF098522CBB}"/>
              </a:ext>
            </a:extLst>
          </p:cNvPr>
          <p:cNvSpPr txBox="1"/>
          <p:nvPr/>
        </p:nvSpPr>
        <p:spPr>
          <a:xfrm>
            <a:off x="369000" y="249004"/>
            <a:ext cx="6120000" cy="115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いたばし未来の発明王コンテスト　エントリーシート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3B951F14-840F-D030-4E7B-11C027FCFD6C}"/>
              </a:ext>
            </a:extLst>
          </p:cNvPr>
          <p:cNvCxnSpPr>
            <a:cxnSpLocks/>
          </p:cNvCxnSpPr>
          <p:nvPr/>
        </p:nvCxnSpPr>
        <p:spPr>
          <a:xfrm>
            <a:off x="500991" y="1283663"/>
            <a:ext cx="5787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C4D30B-61D4-EA09-5A53-9C8153674896}"/>
              </a:ext>
            </a:extLst>
          </p:cNvPr>
          <p:cNvGrpSpPr/>
          <p:nvPr/>
        </p:nvGrpSpPr>
        <p:grpSpPr>
          <a:xfrm>
            <a:off x="387838" y="595663"/>
            <a:ext cx="5900178" cy="626406"/>
            <a:chOff x="406677" y="701458"/>
            <a:chExt cx="5900178" cy="626406"/>
          </a:xfrm>
        </p:grpSpPr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AD42019C-8423-04AA-44F5-BBB572F4CF0F}"/>
                </a:ext>
              </a:extLst>
            </p:cNvPr>
            <p:cNvCxnSpPr>
              <a:cxnSpLocks/>
            </p:cNvCxnSpPr>
            <p:nvPr/>
          </p:nvCxnSpPr>
          <p:spPr>
            <a:xfrm>
              <a:off x="519830" y="701458"/>
              <a:ext cx="57870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2E94BD0C-EE61-EDD6-6750-956120552562}"/>
                </a:ext>
              </a:extLst>
            </p:cNvPr>
            <p:cNvSpPr txBox="1"/>
            <p:nvPr/>
          </p:nvSpPr>
          <p:spPr>
            <a:xfrm>
              <a:off x="406677" y="804644"/>
              <a:ext cx="187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フリガナ</a:t>
              </a:r>
              <a:endParaRPr kumimoji="1" lang="en-US" altLang="ja-JP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 algn="ctr"/>
              <a:r>
                <a:rPr kumimoji="1" lang="ja-JP" altLang="en-US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氏名またはチーム名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69426024-8D9F-DFED-24AD-F90E157160C9}"/>
                </a:ext>
              </a:extLst>
            </p:cNvPr>
            <p:cNvSpPr txBox="1"/>
            <p:nvPr/>
          </p:nvSpPr>
          <p:spPr>
            <a:xfrm>
              <a:off x="4434855" y="912365"/>
              <a:ext cx="61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学年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C816347-287A-B9DF-D8AE-D437FA59EC63}"/>
              </a:ext>
            </a:extLst>
          </p:cNvPr>
          <p:cNvSpPr txBox="1"/>
          <p:nvPr/>
        </p:nvSpPr>
        <p:spPr>
          <a:xfrm>
            <a:off x="387838" y="1520996"/>
            <a:ext cx="6120000" cy="8136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4770CD4-0362-21F4-6529-6A3D014A14B4}"/>
              </a:ext>
            </a:extLst>
          </p:cNvPr>
          <p:cNvGrpSpPr/>
          <p:nvPr/>
        </p:nvGrpSpPr>
        <p:grpSpPr>
          <a:xfrm>
            <a:off x="487529" y="1611910"/>
            <a:ext cx="5932112" cy="907913"/>
            <a:chOff x="462943" y="1886844"/>
            <a:chExt cx="5932112" cy="907913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76DC2C59-7321-E3CB-1125-8A7C1725BDF5}"/>
                </a:ext>
              </a:extLst>
            </p:cNvPr>
            <p:cNvGrpSpPr/>
            <p:nvPr/>
          </p:nvGrpSpPr>
          <p:grpSpPr>
            <a:xfrm>
              <a:off x="462943" y="1886844"/>
              <a:ext cx="5932112" cy="540000"/>
              <a:chOff x="462941" y="2054411"/>
              <a:chExt cx="5932112" cy="540000"/>
            </a:xfrm>
          </p:grpSpPr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97179C11-9A18-9ED7-68F2-30FE6A0C14C6}"/>
                  </a:ext>
                </a:extLst>
              </p:cNvPr>
              <p:cNvSpPr txBox="1"/>
              <p:nvPr/>
            </p:nvSpPr>
            <p:spPr>
              <a:xfrm>
                <a:off x="462941" y="2054411"/>
                <a:ext cx="5932112" cy="540000"/>
              </a:xfrm>
              <a:prstGeom prst="rect">
                <a:avLst/>
              </a:prstGeom>
              <a:noFill/>
              <a:ln w="38100" cmpd="thinThick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kumimoji="1" lang="ja-JP" altLang="en-US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801CCB2D-7E21-25B7-4003-4267463D731B}"/>
                  </a:ext>
                </a:extLst>
              </p:cNvPr>
              <p:cNvSpPr txBox="1"/>
              <p:nvPr/>
            </p:nvSpPr>
            <p:spPr>
              <a:xfrm>
                <a:off x="462941" y="2154018"/>
                <a:ext cx="21024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発明品・アイデアの名前：</a:t>
                </a:r>
                <a:endParaRPr kumimoji="1" lang="en-US" altLang="ja-JP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1E6898FE-D6B0-D1F6-7486-035D39D8E424}"/>
                </a:ext>
              </a:extLst>
            </p:cNvPr>
            <p:cNvSpPr txBox="1"/>
            <p:nvPr/>
          </p:nvSpPr>
          <p:spPr>
            <a:xfrm>
              <a:off x="462943" y="2517758"/>
              <a:ext cx="3263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発明品・アイデアのイラストや写真（説明書き可）</a:t>
              </a:r>
              <a:endPara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965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E1F464-85B5-E392-9B07-94C46715914D}"/>
              </a:ext>
            </a:extLst>
          </p:cNvPr>
          <p:cNvSpPr txBox="1"/>
          <p:nvPr/>
        </p:nvSpPr>
        <p:spPr>
          <a:xfrm>
            <a:off x="369000" y="453000"/>
            <a:ext cx="6120000" cy="900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6393A0-95CC-D906-59A7-42BABBA217F6}"/>
              </a:ext>
            </a:extLst>
          </p:cNvPr>
          <p:cNvSpPr txBox="1"/>
          <p:nvPr/>
        </p:nvSpPr>
        <p:spPr>
          <a:xfrm>
            <a:off x="369000" y="543841"/>
            <a:ext cx="276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発明品・アイデアの</a:t>
            </a:r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説明とポイント</a:t>
            </a:r>
            <a:endParaRPr kumimoji="1" lang="en-US" altLang="ja-JP" sz="1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4EB5B9-5AA1-91A4-26C0-C6EDB3ACF53C}"/>
              </a:ext>
            </a:extLst>
          </p:cNvPr>
          <p:cNvSpPr txBox="1"/>
          <p:nvPr/>
        </p:nvSpPr>
        <p:spPr>
          <a:xfrm>
            <a:off x="463199" y="6353140"/>
            <a:ext cx="5931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●自分の発明品・アイデアと似たもの</a:t>
            </a:r>
            <a:r>
              <a: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/</a:t>
            </a:r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同じものが世の中にないか調べてみよう。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 ある場合は、自分が考えた発明品・アイデアとの違いについて説明してみよう。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9BFE72-C2FB-D08E-9CF7-F1967F96235B}"/>
              </a:ext>
            </a:extLst>
          </p:cNvPr>
          <p:cNvSpPr txBox="1"/>
          <p:nvPr/>
        </p:nvSpPr>
        <p:spPr>
          <a:xfrm>
            <a:off x="463202" y="942459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●この発明品・アイデアを思い付いたきっかけなどを記入してください。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9FA6A4-03C8-FCE2-014D-182E54EECEE2}"/>
              </a:ext>
            </a:extLst>
          </p:cNvPr>
          <p:cNvSpPr txBox="1"/>
          <p:nvPr/>
        </p:nvSpPr>
        <p:spPr>
          <a:xfrm>
            <a:off x="463200" y="2741006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●その発明品・アイデアはどんな人が使い、どうなるのか</a:t>
            </a:r>
            <a:r>
              <a: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/</a:t>
            </a:r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どのように役に立つのか。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7A03E5-F0CE-877D-68A3-C3C33593C721}"/>
              </a:ext>
            </a:extLst>
          </p:cNvPr>
          <p:cNvSpPr txBox="1"/>
          <p:nvPr/>
        </p:nvSpPr>
        <p:spPr>
          <a:xfrm>
            <a:off x="463199" y="4621394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●その発明品・アイデアを作る</a:t>
            </a:r>
            <a:r>
              <a: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/</a:t>
            </a:r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実現させるとしたら、どんな材料・しくみが必要か。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050511-CE1A-CD44-05D8-4489DCDDB907}"/>
              </a:ext>
            </a:extLst>
          </p:cNvPr>
          <p:cNvSpPr txBox="1"/>
          <p:nvPr/>
        </p:nvSpPr>
        <p:spPr>
          <a:xfrm>
            <a:off x="369000" y="8823550"/>
            <a:ext cx="612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板橋区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：発明品・アイデアのヒント、過去の応募作品</a:t>
            </a:r>
            <a:r>
              <a:rPr kumimoji="1" lang="en-US" altLang="ja-JP" sz="10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/>
              </a:rPr>
              <a:t>https://www.city.itabashi.tokyo.jp/bunka/monodukuri/1045005/index.html</a:t>
            </a:r>
            <a:endParaRPr kumimoji="1"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E85AE9-0142-5D14-0DC0-C6C30C5418D5}"/>
              </a:ext>
            </a:extLst>
          </p:cNvPr>
          <p:cNvSpPr txBox="1"/>
          <p:nvPr/>
        </p:nvSpPr>
        <p:spPr>
          <a:xfrm>
            <a:off x="343600" y="9557126"/>
            <a:ext cx="4425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上記説明とポイントについて、補足資料等あれば別途添付してください。</a:t>
            </a:r>
            <a:endParaRPr kumimoji="1"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9668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191</Words>
  <Application>Microsoft Office PowerPoint</Application>
  <PresentationFormat>A4 210 x 297 mm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UDP明朝 Medium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庄司 真樹</dc:creator>
  <cp:lastModifiedBy>齋藤 美和_1</cp:lastModifiedBy>
  <cp:revision>29</cp:revision>
  <cp:lastPrinted>2026-06-19T08:25:05Z</cp:lastPrinted>
  <dcterms:created xsi:type="dcterms:W3CDTF">2025-05-28T10:03:12Z</dcterms:created>
  <dcterms:modified xsi:type="dcterms:W3CDTF">2026-06-29T01:53:33Z</dcterms:modified>
</cp:coreProperties>
</file>